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2"/>
  </p:notesMasterIdLst>
  <p:sldIdLst>
    <p:sldId id="256" r:id="rId2"/>
    <p:sldId id="260" r:id="rId3"/>
    <p:sldId id="266" r:id="rId4"/>
    <p:sldId id="265" r:id="rId5"/>
    <p:sldId id="262" r:id="rId6"/>
    <p:sldId id="282" r:id="rId7"/>
    <p:sldId id="284" r:id="rId8"/>
    <p:sldId id="285" r:id="rId9"/>
    <p:sldId id="286" r:id="rId10"/>
    <p:sldId id="283" r:id="rId11"/>
  </p:sldIdLst>
  <p:sldSz cx="12192000" cy="6858000"/>
  <p:notesSz cx="6858000" cy="9144000"/>
  <p:embeddedFontLst>
    <p:embeddedFont>
      <p:font typeface="Georgia" panose="02040502050405020303" pitchFamily="18" charset="0"/>
      <p:regular r:id="rId13"/>
      <p:bold r:id="rId14"/>
      <p:italic r:id="rId15"/>
      <p:boldItalic r:id="rId16"/>
    </p:embeddedFont>
    <p:embeddedFont>
      <p:font typeface="Roboto Slab" panose="020B0604020202020204" charset="0"/>
      <p:regular r:id="rId17"/>
      <p:bold r:id="rId18"/>
    </p:embeddedFont>
    <p:embeddedFont>
      <p:font typeface="Source Sans Pro" panose="020B0503030403020204" pitchFamily="34" charset="0"/>
      <p:regular r:id="rId19"/>
      <p:bold r:id="rId20"/>
      <p:italic r:id="rId21"/>
      <p:boldItalic r:id="rId22"/>
    </p:embeddedFont>
    <p:embeddedFont>
      <p:font typeface="Tahoma" panose="020B060403050404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A24"/>
    <a:srgbClr val="F16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703DA4-CEAD-4C70-A931-0CED30A6804E}" v="28" dt="2020-02-02T18:06:52.698"/>
  </p1510:revLst>
</p1510:revInfo>
</file>

<file path=ppt/tableStyles.xml><?xml version="1.0" encoding="utf-8"?>
<a:tblStyleLst xmlns:a="http://schemas.openxmlformats.org/drawingml/2006/main" def="{4629742F-0D6F-4B1B-96AD-7AB26F960301}">
  <a:tblStyle styleId="{4629742F-0D6F-4B1B-96AD-7AB26F96030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62" d="100"/>
          <a:sy n="62" d="100"/>
        </p:scale>
        <p:origin x="78" y="15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ne Böttcher" userId="36762977a160217b" providerId="LiveId" clId="{2F4EF6D7-283D-4A6D-BFE2-7E449E0AC2C4}"/>
    <pc:docChg chg="custSel addSld delSld modSld sldOrd">
      <pc:chgData name="Nadine Böttcher" userId="36762977a160217b" providerId="LiveId" clId="{2F4EF6D7-283D-4A6D-BFE2-7E449E0AC2C4}" dt="2020-02-02T18:07:13.300" v="869" actId="14100"/>
      <pc:docMkLst>
        <pc:docMk/>
      </pc:docMkLst>
      <pc:sldChg chg="modSp add">
        <pc:chgData name="Nadine Böttcher" userId="36762977a160217b" providerId="LiveId" clId="{2F4EF6D7-283D-4A6D-BFE2-7E449E0AC2C4}" dt="2020-02-02T17:31:06.215" v="106" actId="20577"/>
        <pc:sldMkLst>
          <pc:docMk/>
          <pc:sldMk cId="0" sldId="260"/>
        </pc:sldMkLst>
        <pc:spChg chg="mod">
          <ac:chgData name="Nadine Böttcher" userId="36762977a160217b" providerId="LiveId" clId="{2F4EF6D7-283D-4A6D-BFE2-7E449E0AC2C4}" dt="2020-02-02T17:31:06.215" v="106" actId="20577"/>
          <ac:spMkLst>
            <pc:docMk/>
            <pc:sldMk cId="0" sldId="260"/>
            <ac:spMk id="86" creationId="{00000000-0000-0000-0000-000000000000}"/>
          </ac:spMkLst>
        </pc:spChg>
      </pc:sldChg>
      <pc:sldChg chg="addSp delSp modSp">
        <pc:chgData name="Nadine Böttcher" userId="36762977a160217b" providerId="LiveId" clId="{2F4EF6D7-283D-4A6D-BFE2-7E449E0AC2C4}" dt="2020-02-02T17:47:36.743" v="464" actId="14100"/>
        <pc:sldMkLst>
          <pc:docMk/>
          <pc:sldMk cId="0" sldId="262"/>
        </pc:sldMkLst>
        <pc:spChg chg="mod">
          <ac:chgData name="Nadine Böttcher" userId="36762977a160217b" providerId="LiveId" clId="{2F4EF6D7-283D-4A6D-BFE2-7E449E0AC2C4}" dt="2020-02-02T17:45:10.855" v="455" actId="14100"/>
          <ac:spMkLst>
            <pc:docMk/>
            <pc:sldMk cId="0" sldId="262"/>
            <ac:spMk id="100" creationId="{00000000-0000-0000-0000-000000000000}"/>
          </ac:spMkLst>
        </pc:spChg>
        <pc:spChg chg="del">
          <ac:chgData name="Nadine Böttcher" userId="36762977a160217b" providerId="LiveId" clId="{2F4EF6D7-283D-4A6D-BFE2-7E449E0AC2C4}" dt="2020-02-02T17:45:05.773" v="454" actId="478"/>
          <ac:spMkLst>
            <pc:docMk/>
            <pc:sldMk cId="0" sldId="262"/>
            <ac:spMk id="101" creationId="{00000000-0000-0000-0000-000000000000}"/>
          </ac:spMkLst>
        </pc:spChg>
        <pc:picChg chg="add mod ord">
          <ac:chgData name="Nadine Böttcher" userId="36762977a160217b" providerId="LiveId" clId="{2F4EF6D7-283D-4A6D-BFE2-7E449E0AC2C4}" dt="2020-02-02T17:47:36.743" v="464" actId="14100"/>
          <ac:picMkLst>
            <pc:docMk/>
            <pc:sldMk cId="0" sldId="262"/>
            <ac:picMk id="3" creationId="{1C6CC980-86E6-4C99-A1AC-1B65A44FD151}"/>
          </ac:picMkLst>
        </pc:picChg>
        <pc:picChg chg="del">
          <ac:chgData name="Nadine Böttcher" userId="36762977a160217b" providerId="LiveId" clId="{2F4EF6D7-283D-4A6D-BFE2-7E449E0AC2C4}" dt="2020-02-02T17:45:15.099" v="456" actId="478"/>
          <ac:picMkLst>
            <pc:docMk/>
            <pc:sldMk cId="0" sldId="262"/>
            <ac:picMk id="13" creationId="{549858EB-8979-4BCE-97DA-738EE36B7106}"/>
          </ac:picMkLst>
        </pc:picChg>
      </pc:sldChg>
      <pc:sldChg chg="delSp modSp">
        <pc:chgData name="Nadine Böttcher" userId="36762977a160217b" providerId="LiveId" clId="{2F4EF6D7-283D-4A6D-BFE2-7E449E0AC2C4}" dt="2020-02-02T17:40:28.801" v="412" actId="255"/>
        <pc:sldMkLst>
          <pc:docMk/>
          <pc:sldMk cId="0" sldId="265"/>
        </pc:sldMkLst>
        <pc:spChg chg="mod">
          <ac:chgData name="Nadine Böttcher" userId="36762977a160217b" providerId="LiveId" clId="{2F4EF6D7-283D-4A6D-BFE2-7E449E0AC2C4}" dt="2020-02-02T17:40:28.801" v="412" actId="255"/>
          <ac:spMkLst>
            <pc:docMk/>
            <pc:sldMk cId="0" sldId="265"/>
            <ac:spMk id="133" creationId="{00000000-0000-0000-0000-000000000000}"/>
          </ac:spMkLst>
        </pc:spChg>
        <pc:picChg chg="del">
          <ac:chgData name="Nadine Böttcher" userId="36762977a160217b" providerId="LiveId" clId="{2F4EF6D7-283D-4A6D-BFE2-7E449E0AC2C4}" dt="2020-02-02T17:37:23.123" v="276" actId="478"/>
          <ac:picMkLst>
            <pc:docMk/>
            <pc:sldMk cId="0" sldId="265"/>
            <ac:picMk id="3" creationId="{31F064B1-EC29-4BBE-9640-851F2F3577D4}"/>
          </ac:picMkLst>
        </pc:picChg>
      </pc:sldChg>
      <pc:sldChg chg="addSp delSp modSp ord">
        <pc:chgData name="Nadine Böttcher" userId="36762977a160217b" providerId="LiveId" clId="{2F4EF6D7-283D-4A6D-BFE2-7E449E0AC2C4}" dt="2020-02-02T17:43:26.187" v="424" actId="20577"/>
        <pc:sldMkLst>
          <pc:docMk/>
          <pc:sldMk cId="0" sldId="266"/>
        </pc:sldMkLst>
        <pc:spChg chg="add mod">
          <ac:chgData name="Nadine Böttcher" userId="36762977a160217b" providerId="LiveId" clId="{2F4EF6D7-283D-4A6D-BFE2-7E449E0AC2C4}" dt="2020-02-02T17:43:26.187" v="424" actId="20577"/>
          <ac:spMkLst>
            <pc:docMk/>
            <pc:sldMk cId="0" sldId="266"/>
            <ac:spMk id="5" creationId="{5B2E92C3-5C5D-4BCE-917D-0D0D09F7C024}"/>
          </ac:spMkLst>
        </pc:spChg>
        <pc:spChg chg="mod">
          <ac:chgData name="Nadine Böttcher" userId="36762977a160217b" providerId="LiveId" clId="{2F4EF6D7-283D-4A6D-BFE2-7E449E0AC2C4}" dt="2020-02-02T17:22:57.139" v="20" actId="20577"/>
          <ac:spMkLst>
            <pc:docMk/>
            <pc:sldMk cId="0" sldId="266"/>
            <ac:spMk id="141" creationId="{00000000-0000-0000-0000-000000000000}"/>
          </ac:spMkLst>
        </pc:spChg>
        <pc:picChg chg="del">
          <ac:chgData name="Nadine Böttcher" userId="36762977a160217b" providerId="LiveId" clId="{2F4EF6D7-283D-4A6D-BFE2-7E449E0AC2C4}" dt="2020-02-02T17:23:00.393" v="21" actId="478"/>
          <ac:picMkLst>
            <pc:docMk/>
            <pc:sldMk cId="0" sldId="266"/>
            <ac:picMk id="4" creationId="{3D5322EC-66B7-4160-99A0-169557B47D28}"/>
          </ac:picMkLst>
        </pc:picChg>
      </pc:sldChg>
      <pc:sldChg chg="addSp delSp modSp">
        <pc:chgData name="Nadine Böttcher" userId="36762977a160217b" providerId="LiveId" clId="{2F4EF6D7-283D-4A6D-BFE2-7E449E0AC2C4}" dt="2020-02-02T17:50:22.308" v="577" actId="1076"/>
        <pc:sldMkLst>
          <pc:docMk/>
          <pc:sldMk cId="1764808143" sldId="282"/>
        </pc:sldMkLst>
        <pc:spChg chg="mod">
          <ac:chgData name="Nadine Böttcher" userId="36762977a160217b" providerId="LiveId" clId="{2F4EF6D7-283D-4A6D-BFE2-7E449E0AC2C4}" dt="2020-02-02T17:48:37.179" v="475" actId="20577"/>
          <ac:spMkLst>
            <pc:docMk/>
            <pc:sldMk cId="1764808143" sldId="282"/>
            <ac:spMk id="132" creationId="{00000000-0000-0000-0000-000000000000}"/>
          </ac:spMkLst>
        </pc:spChg>
        <pc:spChg chg="mod">
          <ac:chgData name="Nadine Böttcher" userId="36762977a160217b" providerId="LiveId" clId="{2F4EF6D7-283D-4A6D-BFE2-7E449E0AC2C4}" dt="2020-02-02T17:49:08.282" v="571" actId="20577"/>
          <ac:spMkLst>
            <pc:docMk/>
            <pc:sldMk cId="1764808143" sldId="282"/>
            <ac:spMk id="133" creationId="{00000000-0000-0000-0000-000000000000}"/>
          </ac:spMkLst>
        </pc:spChg>
        <pc:picChg chg="add mod">
          <ac:chgData name="Nadine Böttcher" userId="36762977a160217b" providerId="LiveId" clId="{2F4EF6D7-283D-4A6D-BFE2-7E449E0AC2C4}" dt="2020-02-02T17:50:22.308" v="577" actId="1076"/>
          <ac:picMkLst>
            <pc:docMk/>
            <pc:sldMk cId="1764808143" sldId="282"/>
            <ac:picMk id="3" creationId="{3B34C236-E2C9-415F-95D9-E069417B2659}"/>
          </ac:picMkLst>
        </pc:picChg>
        <pc:picChg chg="del">
          <ac:chgData name="Nadine Böttcher" userId="36762977a160217b" providerId="LiveId" clId="{2F4EF6D7-283D-4A6D-BFE2-7E449E0AC2C4}" dt="2020-02-02T17:49:10.811" v="572" actId="478"/>
          <ac:picMkLst>
            <pc:docMk/>
            <pc:sldMk cId="1764808143" sldId="282"/>
            <ac:picMk id="4" creationId="{DB5FE20F-9C74-4503-944C-F940DB7F662E}"/>
          </ac:picMkLst>
        </pc:picChg>
      </pc:sldChg>
      <pc:sldChg chg="modSp del">
        <pc:chgData name="Nadine Böttcher" userId="36762977a160217b" providerId="LiveId" clId="{2F4EF6D7-283D-4A6D-BFE2-7E449E0AC2C4}" dt="2020-02-02T17:55:33.787" v="757" actId="47"/>
        <pc:sldMkLst>
          <pc:docMk/>
          <pc:sldMk cId="3425399136" sldId="283"/>
        </pc:sldMkLst>
        <pc:spChg chg="mod">
          <ac:chgData name="Nadine Böttcher" userId="36762977a160217b" providerId="LiveId" clId="{2F4EF6D7-283D-4A6D-BFE2-7E449E0AC2C4}" dt="2020-02-02T17:55:24.963" v="756" actId="20577"/>
          <ac:spMkLst>
            <pc:docMk/>
            <pc:sldMk cId="3425399136" sldId="283"/>
            <ac:spMk id="5" creationId="{FC8258AE-661C-4E04-AA50-473E6EF716CE}"/>
          </ac:spMkLst>
        </pc:spChg>
      </pc:sldChg>
      <pc:sldChg chg="addSp delSp modSp add">
        <pc:chgData name="Nadine Böttcher" userId="36762977a160217b" providerId="LiveId" clId="{2F4EF6D7-283D-4A6D-BFE2-7E449E0AC2C4}" dt="2020-02-02T17:54:53.248" v="738" actId="1076"/>
        <pc:sldMkLst>
          <pc:docMk/>
          <pc:sldMk cId="831767837" sldId="284"/>
        </pc:sldMkLst>
        <pc:spChg chg="mod">
          <ac:chgData name="Nadine Böttcher" userId="36762977a160217b" providerId="LiveId" clId="{2F4EF6D7-283D-4A6D-BFE2-7E449E0AC2C4}" dt="2020-02-02T17:52:01.315" v="591" actId="20577"/>
          <ac:spMkLst>
            <pc:docMk/>
            <pc:sldMk cId="831767837" sldId="284"/>
            <ac:spMk id="132" creationId="{00000000-0000-0000-0000-000000000000}"/>
          </ac:spMkLst>
        </pc:spChg>
        <pc:spChg chg="mod">
          <ac:chgData name="Nadine Böttcher" userId="36762977a160217b" providerId="LiveId" clId="{2F4EF6D7-283D-4A6D-BFE2-7E449E0AC2C4}" dt="2020-02-02T17:54:53.248" v="738" actId="1076"/>
          <ac:spMkLst>
            <pc:docMk/>
            <pc:sldMk cId="831767837" sldId="284"/>
            <ac:spMk id="133" creationId="{00000000-0000-0000-0000-000000000000}"/>
          </ac:spMkLst>
        </pc:spChg>
        <pc:picChg chg="del">
          <ac:chgData name="Nadine Böttcher" userId="36762977a160217b" providerId="LiveId" clId="{2F4EF6D7-283D-4A6D-BFE2-7E449E0AC2C4}" dt="2020-02-02T17:52:25.182" v="659" actId="478"/>
          <ac:picMkLst>
            <pc:docMk/>
            <pc:sldMk cId="831767837" sldId="284"/>
            <ac:picMk id="3" creationId="{3B34C236-E2C9-415F-95D9-E069417B2659}"/>
          </ac:picMkLst>
        </pc:picChg>
        <pc:picChg chg="add mod">
          <ac:chgData name="Nadine Böttcher" userId="36762977a160217b" providerId="LiveId" clId="{2F4EF6D7-283D-4A6D-BFE2-7E449E0AC2C4}" dt="2020-02-02T17:54:48.527" v="737" actId="1076"/>
          <ac:picMkLst>
            <pc:docMk/>
            <pc:sldMk cId="831767837" sldId="284"/>
            <ac:picMk id="4" creationId="{95763829-D0ED-48E1-A35D-C48E30BB8C7E}"/>
          </ac:picMkLst>
        </pc:picChg>
      </pc:sldChg>
      <pc:sldChg chg="add del">
        <pc:chgData name="Nadine Böttcher" userId="36762977a160217b" providerId="LiveId" clId="{2F4EF6D7-283D-4A6D-BFE2-7E449E0AC2C4}" dt="2020-02-02T17:44:47.284" v="426" actId="47"/>
        <pc:sldMkLst>
          <pc:docMk/>
          <pc:sldMk cId="2999516777" sldId="284"/>
        </pc:sldMkLst>
      </pc:sldChg>
      <pc:sldChg chg="addSp delSp modSp add">
        <pc:chgData name="Nadine Böttcher" userId="36762977a160217b" providerId="LiveId" clId="{2F4EF6D7-283D-4A6D-BFE2-7E449E0AC2C4}" dt="2020-02-02T18:02:05.958" v="786" actId="14100"/>
        <pc:sldMkLst>
          <pc:docMk/>
          <pc:sldMk cId="3908975913" sldId="285"/>
        </pc:sldMkLst>
        <pc:spChg chg="mod">
          <ac:chgData name="Nadine Böttcher" userId="36762977a160217b" providerId="LiveId" clId="{2F4EF6D7-283D-4A6D-BFE2-7E449E0AC2C4}" dt="2020-02-02T18:02:05.958" v="786" actId="14100"/>
          <ac:spMkLst>
            <pc:docMk/>
            <pc:sldMk cId="3908975913" sldId="285"/>
            <ac:spMk id="99" creationId="{00000000-0000-0000-0000-000000000000}"/>
          </ac:spMkLst>
        </pc:spChg>
        <pc:spChg chg="mod">
          <ac:chgData name="Nadine Böttcher" userId="36762977a160217b" providerId="LiveId" clId="{2F4EF6D7-283D-4A6D-BFE2-7E449E0AC2C4}" dt="2020-02-02T17:55:48.048" v="776" actId="20577"/>
          <ac:spMkLst>
            <pc:docMk/>
            <pc:sldMk cId="3908975913" sldId="285"/>
            <ac:spMk id="100" creationId="{00000000-0000-0000-0000-000000000000}"/>
          </ac:spMkLst>
        </pc:spChg>
        <pc:picChg chg="del">
          <ac:chgData name="Nadine Böttcher" userId="36762977a160217b" providerId="LiveId" clId="{2F4EF6D7-283D-4A6D-BFE2-7E449E0AC2C4}" dt="2020-02-02T17:57:05.074" v="777" actId="478"/>
          <ac:picMkLst>
            <pc:docMk/>
            <pc:sldMk cId="3908975913" sldId="285"/>
            <ac:picMk id="3" creationId="{1C6CC980-86E6-4C99-A1AC-1B65A44FD151}"/>
          </ac:picMkLst>
        </pc:picChg>
        <pc:picChg chg="add mod ord">
          <ac:chgData name="Nadine Böttcher" userId="36762977a160217b" providerId="LiveId" clId="{2F4EF6D7-283D-4A6D-BFE2-7E449E0AC2C4}" dt="2020-02-02T18:01:56.720" v="783" actId="167"/>
          <ac:picMkLst>
            <pc:docMk/>
            <pc:sldMk cId="3908975913" sldId="285"/>
            <ac:picMk id="4" creationId="{4AF7CC5D-1CA7-4EA7-98B6-3133C6527E48}"/>
          </ac:picMkLst>
        </pc:picChg>
      </pc:sldChg>
      <pc:sldChg chg="modSp add">
        <pc:chgData name="Nadine Böttcher" userId="36762977a160217b" providerId="LiveId" clId="{2F4EF6D7-283D-4A6D-BFE2-7E449E0AC2C4}" dt="2020-02-02T18:07:13.300" v="869" actId="14100"/>
        <pc:sldMkLst>
          <pc:docMk/>
          <pc:sldMk cId="163589799" sldId="286"/>
        </pc:sldMkLst>
        <pc:spChg chg="mod">
          <ac:chgData name="Nadine Böttcher" userId="36762977a160217b" providerId="LiveId" clId="{2F4EF6D7-283D-4A6D-BFE2-7E449E0AC2C4}" dt="2020-02-02T18:02:32.467" v="797" actId="20577"/>
          <ac:spMkLst>
            <pc:docMk/>
            <pc:sldMk cId="163589799" sldId="286"/>
            <ac:spMk id="132" creationId="{00000000-0000-0000-0000-000000000000}"/>
          </ac:spMkLst>
        </pc:spChg>
        <pc:spChg chg="mod">
          <ac:chgData name="Nadine Böttcher" userId="36762977a160217b" providerId="LiveId" clId="{2F4EF6D7-283D-4A6D-BFE2-7E449E0AC2C4}" dt="2020-02-02T18:07:13.300" v="869" actId="14100"/>
          <ac:spMkLst>
            <pc:docMk/>
            <pc:sldMk cId="163589799" sldId="286"/>
            <ac:spMk id="13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8416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68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6009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78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2591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1558800" y="53339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txBox="1">
            <a:spLocks noGrp="1"/>
          </p:cNvSpPr>
          <p:nvPr>
            <p:ph type="ctrTitle"/>
          </p:nvPr>
        </p:nvSpPr>
        <p:spPr>
          <a:xfrm>
            <a:off x="711200" y="3337825"/>
            <a:ext cx="7100800" cy="2986800"/>
          </a:xfrm>
          <a:prstGeom prst="rect">
            <a:avLst/>
          </a:prstGeom>
          <a:ln w="114300" cap="flat" cmpd="sng">
            <a:solidFill>
              <a:srgbClr val="FF0000"/>
            </a:solidFill>
            <a:prstDash val="solid"/>
            <a:round/>
            <a:headEnd type="none" w="sm" len="sm"/>
            <a:tailEnd type="none" w="sm" len="sm"/>
          </a:ln>
        </p:spPr>
        <p:txBody>
          <a:bodyPr spcFirstLastPara="1" wrap="square" lIns="91425" tIns="91425" rIns="91425" bIns="91425" anchor="b" anchorCtr="0"/>
          <a:lstStyle>
            <a:lvl1pPr lvl="0">
              <a:spcBef>
                <a:spcPts val="0"/>
              </a:spcBef>
              <a:spcAft>
                <a:spcPts val="0"/>
              </a:spcAft>
              <a:buClr>
                <a:srgbClr val="111111"/>
              </a:buClr>
              <a:buSzPts val="6000"/>
              <a:buNone/>
              <a:defRPr sz="6000">
                <a:solidFill>
                  <a:srgbClr val="111111"/>
                </a:solidFill>
              </a:defRPr>
            </a:lvl1pPr>
            <a:lvl2pPr lvl="1" algn="ctr">
              <a:spcBef>
                <a:spcPts val="0"/>
              </a:spcBef>
              <a:spcAft>
                <a:spcPts val="0"/>
              </a:spcAft>
              <a:buClr>
                <a:srgbClr val="111111"/>
              </a:buClr>
              <a:buSzPts val="6000"/>
              <a:buNone/>
              <a:defRPr sz="6000">
                <a:solidFill>
                  <a:srgbClr val="111111"/>
                </a:solidFill>
              </a:defRPr>
            </a:lvl2pPr>
            <a:lvl3pPr lvl="2" algn="ctr">
              <a:spcBef>
                <a:spcPts val="0"/>
              </a:spcBef>
              <a:spcAft>
                <a:spcPts val="0"/>
              </a:spcAft>
              <a:buClr>
                <a:srgbClr val="111111"/>
              </a:buClr>
              <a:buSzPts val="6000"/>
              <a:buNone/>
              <a:defRPr sz="6000">
                <a:solidFill>
                  <a:srgbClr val="111111"/>
                </a:solidFill>
              </a:defRPr>
            </a:lvl3pPr>
            <a:lvl4pPr lvl="3" algn="ctr">
              <a:spcBef>
                <a:spcPts val="0"/>
              </a:spcBef>
              <a:spcAft>
                <a:spcPts val="0"/>
              </a:spcAft>
              <a:buClr>
                <a:srgbClr val="111111"/>
              </a:buClr>
              <a:buSzPts val="6000"/>
              <a:buNone/>
              <a:defRPr sz="6000">
                <a:solidFill>
                  <a:srgbClr val="111111"/>
                </a:solidFill>
              </a:defRPr>
            </a:lvl4pPr>
            <a:lvl5pPr lvl="4" algn="ctr">
              <a:spcBef>
                <a:spcPts val="0"/>
              </a:spcBef>
              <a:spcAft>
                <a:spcPts val="0"/>
              </a:spcAft>
              <a:buClr>
                <a:srgbClr val="111111"/>
              </a:buClr>
              <a:buSzPts val="6000"/>
              <a:buNone/>
              <a:defRPr sz="6000">
                <a:solidFill>
                  <a:srgbClr val="111111"/>
                </a:solidFill>
              </a:defRPr>
            </a:lvl5pPr>
            <a:lvl6pPr lvl="5" algn="ctr">
              <a:spcBef>
                <a:spcPts val="0"/>
              </a:spcBef>
              <a:spcAft>
                <a:spcPts val="0"/>
              </a:spcAft>
              <a:buClr>
                <a:srgbClr val="111111"/>
              </a:buClr>
              <a:buSzPts val="6000"/>
              <a:buNone/>
              <a:defRPr sz="6000">
                <a:solidFill>
                  <a:srgbClr val="111111"/>
                </a:solidFill>
              </a:defRPr>
            </a:lvl6pPr>
            <a:lvl7pPr lvl="6" algn="ctr">
              <a:spcBef>
                <a:spcPts val="0"/>
              </a:spcBef>
              <a:spcAft>
                <a:spcPts val="0"/>
              </a:spcAft>
              <a:buClr>
                <a:srgbClr val="111111"/>
              </a:buClr>
              <a:buSzPts val="6000"/>
              <a:buNone/>
              <a:defRPr sz="6000">
                <a:solidFill>
                  <a:srgbClr val="111111"/>
                </a:solidFill>
              </a:defRPr>
            </a:lvl7pPr>
            <a:lvl8pPr lvl="7" algn="ctr">
              <a:spcBef>
                <a:spcPts val="0"/>
              </a:spcBef>
              <a:spcAft>
                <a:spcPts val="0"/>
              </a:spcAft>
              <a:buClr>
                <a:srgbClr val="111111"/>
              </a:buClr>
              <a:buSzPts val="6000"/>
              <a:buNone/>
              <a:defRPr sz="6000">
                <a:solidFill>
                  <a:srgbClr val="111111"/>
                </a:solidFill>
              </a:defRPr>
            </a:lvl8pPr>
            <a:lvl9pPr lvl="8" algn="ctr">
              <a:spcBef>
                <a:spcPts val="0"/>
              </a:spcBef>
              <a:spcAft>
                <a:spcPts val="0"/>
              </a:spcAft>
              <a:buClr>
                <a:srgbClr val="111111"/>
              </a:buClr>
              <a:buSzPts val="6000"/>
              <a:buNone/>
              <a:defRPr sz="6000">
                <a:solidFill>
                  <a:srgbClr val="111111"/>
                </a:solidFill>
              </a:defRPr>
            </a:lvl9pPr>
          </a:lstStyle>
          <a:p>
            <a:endParaRPr/>
          </a:p>
        </p:txBody>
      </p:sp>
      <p:pic>
        <p:nvPicPr>
          <p:cNvPr id="4" name="Picture 3">
            <a:extLst>
              <a:ext uri="{FF2B5EF4-FFF2-40B4-BE49-F238E27FC236}">
                <a16:creationId xmlns:a16="http://schemas.microsoft.com/office/drawing/2014/main" id="{28C1DF82-3547-4947-9B13-F2B6153F4306}"/>
              </a:ext>
            </a:extLst>
          </p:cNvPr>
          <p:cNvPicPr>
            <a:picLocks noChangeAspect="1"/>
          </p:cNvPicPr>
          <p:nvPr userDrawn="1"/>
        </p:nvPicPr>
        <p:blipFill rotWithShape="1">
          <a:blip r:embed="rId2"/>
          <a:srcRect t="53608"/>
          <a:stretch/>
        </p:blipFill>
        <p:spPr>
          <a:xfrm>
            <a:off x="3135" y="0"/>
            <a:ext cx="1416129" cy="620018"/>
          </a:xfrm>
          <a:prstGeom prst="rect">
            <a:avLst/>
          </a:prstGeom>
        </p:spPr>
      </p:pic>
      <p:pic>
        <p:nvPicPr>
          <p:cNvPr id="5" name="Picture 4">
            <a:extLst>
              <a:ext uri="{FF2B5EF4-FFF2-40B4-BE49-F238E27FC236}">
                <a16:creationId xmlns:a16="http://schemas.microsoft.com/office/drawing/2014/main" id="{35B09306-600A-5E45-87C0-3AD8D20BC5A9}"/>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6" name="Picture 5">
            <a:extLst>
              <a:ext uri="{FF2B5EF4-FFF2-40B4-BE49-F238E27FC236}">
                <a16:creationId xmlns:a16="http://schemas.microsoft.com/office/drawing/2014/main" id="{DA3A83BE-785A-DE40-80F6-51D573FACE91}"/>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7" name="Picture 6">
            <a:extLst>
              <a:ext uri="{FF2B5EF4-FFF2-40B4-BE49-F238E27FC236}">
                <a16:creationId xmlns:a16="http://schemas.microsoft.com/office/drawing/2014/main" id="{AF924692-BC63-794D-BE89-F3B6DF2CB2D3}"/>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
        <p:cNvGrpSpPr/>
        <p:nvPr/>
      </p:nvGrpSpPr>
      <p:grpSpPr>
        <a:xfrm>
          <a:off x="0" y="0"/>
          <a:ext cx="0" cy="0"/>
          <a:chOff x="0" y="0"/>
          <a:chExt cx="0" cy="0"/>
        </a:xfrm>
      </p:grpSpPr>
      <p:sp>
        <p:nvSpPr>
          <p:cNvPr id="24" name="Google Shape;24;p5"/>
          <p:cNvSpPr/>
          <p:nvPr/>
        </p:nvSpPr>
        <p:spPr>
          <a:xfrm>
            <a:off x="1558800" y="96180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5"/>
          <p:cNvSpPr txBox="1">
            <a:spLocks noGrp="1"/>
          </p:cNvSpPr>
          <p:nvPr>
            <p:ph type="title"/>
          </p:nvPr>
        </p:nvSpPr>
        <p:spPr>
          <a:xfrm>
            <a:off x="711200" y="533400"/>
            <a:ext cx="2808800" cy="13092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6" name="Google Shape;26;p5"/>
          <p:cNvSpPr txBox="1">
            <a:spLocks noGrp="1"/>
          </p:cNvSpPr>
          <p:nvPr>
            <p:ph type="body" idx="1"/>
          </p:nvPr>
        </p:nvSpPr>
        <p:spPr>
          <a:xfrm>
            <a:off x="4270733" y="1205250"/>
            <a:ext cx="6913600" cy="4899600"/>
          </a:xfrm>
          <a:prstGeom prst="rect">
            <a:avLst/>
          </a:prstGeom>
        </p:spPr>
        <p:txBody>
          <a:bodyPr spcFirstLastPara="1" wrap="square" lIns="91425" tIns="91425" rIns="91425" bIns="91425" anchor="t" anchorCtr="0"/>
          <a:lstStyle>
            <a:lvl1pPr marL="457200" lvl="0" indent="-406400">
              <a:spcBef>
                <a:spcPts val="600"/>
              </a:spcBef>
              <a:spcAft>
                <a:spcPts val="0"/>
              </a:spcAft>
              <a:buSzPts val="2800"/>
              <a:buChar char="□"/>
              <a:defRPr sz="28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7" name="Google Shape;27;p5"/>
          <p:cNvSpPr txBox="1">
            <a:spLocks noGrp="1"/>
          </p:cNvSpPr>
          <p:nvPr>
            <p:ph type="sldNum" idx="12"/>
          </p:nvPr>
        </p:nvSpPr>
        <p:spPr>
          <a:xfrm>
            <a:off x="711212" y="6061952"/>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447F374D-3576-5E41-A1EA-FEE47C6D3CE7}"/>
              </a:ext>
            </a:extLst>
          </p:cNvPr>
          <p:cNvPicPr>
            <a:picLocks noChangeAspect="1"/>
          </p:cNvPicPr>
          <p:nvPr userDrawn="1"/>
        </p:nvPicPr>
        <p:blipFill rotWithShape="1">
          <a:blip r:embed="rId2"/>
          <a:srcRect t="53608"/>
          <a:stretch/>
        </p:blipFill>
        <p:spPr>
          <a:xfrm>
            <a:off x="9991152" y="9626"/>
            <a:ext cx="2029263" cy="888464"/>
          </a:xfrm>
          <a:prstGeom prst="rect">
            <a:avLst/>
          </a:prstGeom>
        </p:spPr>
      </p:pic>
      <p:pic>
        <p:nvPicPr>
          <p:cNvPr id="8" name="Picture 7">
            <a:extLst>
              <a:ext uri="{FF2B5EF4-FFF2-40B4-BE49-F238E27FC236}">
                <a16:creationId xmlns:a16="http://schemas.microsoft.com/office/drawing/2014/main" id="{2A9B68AB-D5D5-8447-8494-1E67C04E8173}"/>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9" name="Picture 8">
            <a:extLst>
              <a:ext uri="{FF2B5EF4-FFF2-40B4-BE49-F238E27FC236}">
                <a16:creationId xmlns:a16="http://schemas.microsoft.com/office/drawing/2014/main" id="{CDD71BD6-8AEB-074F-91B3-8391B65B86E9}"/>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10" name="Picture 9">
            <a:extLst>
              <a:ext uri="{FF2B5EF4-FFF2-40B4-BE49-F238E27FC236}">
                <a16:creationId xmlns:a16="http://schemas.microsoft.com/office/drawing/2014/main" id="{C31E4DBC-8A19-EA46-A32A-92559DA0987C}"/>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1" name="Google Shape;51;p10"/>
          <p:cNvSpPr txBox="1">
            <a:spLocks noGrp="1"/>
          </p:cNvSpPr>
          <p:nvPr>
            <p:ph type="sldNum" idx="12"/>
          </p:nvPr>
        </p:nvSpPr>
        <p:spPr>
          <a:xfrm>
            <a:off x="5730200" y="6290552"/>
            <a:ext cx="731600" cy="525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pic>
        <p:nvPicPr>
          <p:cNvPr id="2" name="Picture 1">
            <a:extLst>
              <a:ext uri="{FF2B5EF4-FFF2-40B4-BE49-F238E27FC236}">
                <a16:creationId xmlns:a16="http://schemas.microsoft.com/office/drawing/2014/main" id="{54344DB5-1B94-6D42-B889-AFD6AD1D366D}"/>
              </a:ext>
            </a:extLst>
          </p:cNvPr>
          <p:cNvPicPr>
            <a:picLocks noChangeAspect="1"/>
          </p:cNvPicPr>
          <p:nvPr userDrawn="1"/>
        </p:nvPicPr>
        <p:blipFill>
          <a:blip r:embed="rId2"/>
          <a:stretch>
            <a:fillRect/>
          </a:stretch>
        </p:blipFill>
        <p:spPr>
          <a:xfrm rot="5400000">
            <a:off x="8413434" y="3079435"/>
            <a:ext cx="6845300" cy="711831"/>
          </a:xfrm>
          <a:prstGeom prst="rect">
            <a:avLst/>
          </a:prstGeom>
        </p:spPr>
      </p:pic>
      <p:pic>
        <p:nvPicPr>
          <p:cNvPr id="3" name="Picture 2">
            <a:extLst>
              <a:ext uri="{FF2B5EF4-FFF2-40B4-BE49-F238E27FC236}">
                <a16:creationId xmlns:a16="http://schemas.microsoft.com/office/drawing/2014/main" id="{BAED4F3F-5E0E-054D-BB3F-F68689A63057}"/>
              </a:ext>
            </a:extLst>
          </p:cNvPr>
          <p:cNvPicPr>
            <a:picLocks noChangeAspect="1"/>
          </p:cNvPicPr>
          <p:nvPr userDrawn="1"/>
        </p:nvPicPr>
        <p:blipFill>
          <a:blip r:embed="rId3"/>
          <a:stretch>
            <a:fillRect/>
          </a:stretch>
        </p:blipFill>
        <p:spPr>
          <a:xfrm rot="16200000" flipV="1">
            <a:off x="-3096383" y="3109083"/>
            <a:ext cx="6870700" cy="677934"/>
          </a:xfrm>
          <a:prstGeom prst="rect">
            <a:avLst/>
          </a:prstGeom>
        </p:spPr>
      </p:pic>
      <p:pic>
        <p:nvPicPr>
          <p:cNvPr id="8" name="Picture 7">
            <a:extLst>
              <a:ext uri="{FF2B5EF4-FFF2-40B4-BE49-F238E27FC236}">
                <a16:creationId xmlns:a16="http://schemas.microsoft.com/office/drawing/2014/main" id="{A778879B-B48A-8241-8285-C11D94571AA4}"/>
              </a:ext>
            </a:extLst>
          </p:cNvPr>
          <p:cNvPicPr>
            <a:picLocks noChangeAspect="1"/>
          </p:cNvPicPr>
          <p:nvPr userDrawn="1"/>
        </p:nvPicPr>
        <p:blipFill>
          <a:blip r:embed="rId4"/>
          <a:stretch>
            <a:fillRect/>
          </a:stretch>
        </p:blipFill>
        <p:spPr>
          <a:xfrm>
            <a:off x="5851221" y="6476733"/>
            <a:ext cx="1337158" cy="38126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7"/>
        <p:cNvGrpSpPr/>
        <p:nvPr/>
      </p:nvGrpSpPr>
      <p:grpSpPr>
        <a:xfrm>
          <a:off x="0" y="0"/>
          <a:ext cx="0" cy="0"/>
          <a:chOff x="0" y="0"/>
          <a:chExt cx="0" cy="0"/>
        </a:xfrm>
      </p:grpSpPr>
      <p:sp>
        <p:nvSpPr>
          <p:cNvPr id="18" name="Google Shape;18;p4"/>
          <p:cNvSpPr/>
          <p:nvPr/>
        </p:nvSpPr>
        <p:spPr>
          <a:xfrm>
            <a:off x="1558800" y="96180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19;p4"/>
          <p:cNvSpPr txBox="1">
            <a:spLocks noGrp="1"/>
          </p:cNvSpPr>
          <p:nvPr>
            <p:ph type="body" idx="1"/>
          </p:nvPr>
        </p:nvSpPr>
        <p:spPr>
          <a:xfrm>
            <a:off x="3203033" y="1641175"/>
            <a:ext cx="7431600" cy="4035600"/>
          </a:xfrm>
          <a:prstGeom prst="rect">
            <a:avLst/>
          </a:prstGeom>
        </p:spPr>
        <p:txBody>
          <a:bodyPr spcFirstLastPara="1" wrap="square" lIns="91425" tIns="91425" rIns="91425" bIns="91425" anchor="t" anchorCtr="0"/>
          <a:lstStyle>
            <a:lvl1pPr marL="457200" lvl="0" indent="-469900" rtl="0">
              <a:spcBef>
                <a:spcPts val="600"/>
              </a:spcBef>
              <a:spcAft>
                <a:spcPts val="0"/>
              </a:spcAft>
              <a:buSzPts val="3800"/>
              <a:buFont typeface="Georgia"/>
              <a:buChar char="□"/>
              <a:defRPr sz="3800" i="1">
                <a:latin typeface="Georgia"/>
                <a:ea typeface="Georgia"/>
                <a:cs typeface="Georgia"/>
                <a:sym typeface="Georgia"/>
              </a:defRPr>
            </a:lvl1pPr>
            <a:lvl2pPr marL="914400" lvl="1" indent="-469900" rtl="0">
              <a:spcBef>
                <a:spcPts val="0"/>
              </a:spcBef>
              <a:spcAft>
                <a:spcPts val="0"/>
              </a:spcAft>
              <a:buSzPts val="3800"/>
              <a:buFont typeface="Georgia"/>
              <a:buChar char="■"/>
              <a:defRPr sz="3800" i="1">
                <a:latin typeface="Georgia"/>
                <a:ea typeface="Georgia"/>
                <a:cs typeface="Georgia"/>
                <a:sym typeface="Georgia"/>
              </a:defRPr>
            </a:lvl2pPr>
            <a:lvl3pPr marL="1371600" lvl="2" indent="-469900" rtl="0">
              <a:spcBef>
                <a:spcPts val="0"/>
              </a:spcBef>
              <a:spcAft>
                <a:spcPts val="0"/>
              </a:spcAft>
              <a:buSzPts val="3800"/>
              <a:buFont typeface="Georgia"/>
              <a:buChar char="▣"/>
              <a:defRPr sz="3800" i="1">
                <a:latin typeface="Georgia"/>
                <a:ea typeface="Georgia"/>
                <a:cs typeface="Georgia"/>
                <a:sym typeface="Georgia"/>
              </a:defRPr>
            </a:lvl3pPr>
            <a:lvl4pPr marL="1828800" lvl="3" indent="-469900" rtl="0">
              <a:spcBef>
                <a:spcPts val="0"/>
              </a:spcBef>
              <a:spcAft>
                <a:spcPts val="0"/>
              </a:spcAft>
              <a:buSzPts val="3800"/>
              <a:buFont typeface="Georgia"/>
              <a:buChar char="●"/>
              <a:defRPr sz="3800" i="1">
                <a:latin typeface="Georgia"/>
                <a:ea typeface="Georgia"/>
                <a:cs typeface="Georgia"/>
                <a:sym typeface="Georgia"/>
              </a:defRPr>
            </a:lvl4pPr>
            <a:lvl5pPr marL="2286000" lvl="4" indent="-469900" rtl="0">
              <a:spcBef>
                <a:spcPts val="0"/>
              </a:spcBef>
              <a:spcAft>
                <a:spcPts val="0"/>
              </a:spcAft>
              <a:buSzPts val="3800"/>
              <a:buFont typeface="Georgia"/>
              <a:buChar char="○"/>
              <a:defRPr sz="3800" i="1">
                <a:latin typeface="Georgia"/>
                <a:ea typeface="Georgia"/>
                <a:cs typeface="Georgia"/>
                <a:sym typeface="Georgia"/>
              </a:defRPr>
            </a:lvl5pPr>
            <a:lvl6pPr marL="2743200" lvl="5" indent="-469900" rtl="0">
              <a:spcBef>
                <a:spcPts val="0"/>
              </a:spcBef>
              <a:spcAft>
                <a:spcPts val="0"/>
              </a:spcAft>
              <a:buSzPts val="3800"/>
              <a:buFont typeface="Georgia"/>
              <a:buChar char="■"/>
              <a:defRPr sz="3800" i="1">
                <a:latin typeface="Georgia"/>
                <a:ea typeface="Georgia"/>
                <a:cs typeface="Georgia"/>
                <a:sym typeface="Georgia"/>
              </a:defRPr>
            </a:lvl6pPr>
            <a:lvl7pPr marL="3200400" lvl="6" indent="-469900" rtl="0">
              <a:spcBef>
                <a:spcPts val="0"/>
              </a:spcBef>
              <a:spcAft>
                <a:spcPts val="0"/>
              </a:spcAft>
              <a:buSzPts val="3800"/>
              <a:buFont typeface="Georgia"/>
              <a:buChar char="●"/>
              <a:defRPr sz="3800" i="1">
                <a:latin typeface="Georgia"/>
                <a:ea typeface="Georgia"/>
                <a:cs typeface="Georgia"/>
                <a:sym typeface="Georgia"/>
              </a:defRPr>
            </a:lvl7pPr>
            <a:lvl8pPr marL="3657600" lvl="7" indent="-469900" rtl="0">
              <a:spcBef>
                <a:spcPts val="0"/>
              </a:spcBef>
              <a:spcAft>
                <a:spcPts val="0"/>
              </a:spcAft>
              <a:buSzPts val="3800"/>
              <a:buFont typeface="Georgia"/>
              <a:buChar char="○"/>
              <a:defRPr sz="3800" i="1">
                <a:latin typeface="Georgia"/>
                <a:ea typeface="Georgia"/>
                <a:cs typeface="Georgia"/>
                <a:sym typeface="Georgia"/>
              </a:defRPr>
            </a:lvl8pPr>
            <a:lvl9pPr marL="4114800" lvl="8" indent="-469900">
              <a:spcBef>
                <a:spcPts val="0"/>
              </a:spcBef>
              <a:spcAft>
                <a:spcPts val="0"/>
              </a:spcAft>
              <a:buSzPts val="3800"/>
              <a:buFont typeface="Georgia"/>
              <a:buChar char="■"/>
              <a:defRPr sz="3800" i="1">
                <a:latin typeface="Georgia"/>
                <a:ea typeface="Georgia"/>
                <a:cs typeface="Georgia"/>
                <a:sym typeface="Georgia"/>
              </a:defRPr>
            </a:lvl9pPr>
          </a:lstStyle>
          <a:p>
            <a:endParaRPr/>
          </a:p>
        </p:txBody>
      </p:sp>
      <p:sp>
        <p:nvSpPr>
          <p:cNvPr id="20" name="Google Shape;20;p4"/>
          <p:cNvSpPr txBox="1"/>
          <p:nvPr/>
        </p:nvSpPr>
        <p:spPr>
          <a:xfrm>
            <a:off x="277833" y="579332"/>
            <a:ext cx="26096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0" b="1">
                <a:solidFill>
                  <a:srgbClr val="FF0000"/>
                </a:solidFill>
              </a:rPr>
              <a:t>“</a:t>
            </a:r>
            <a:endParaRPr sz="10000" b="1">
              <a:solidFill>
                <a:srgbClr val="FF0000"/>
              </a:solidFill>
            </a:endParaRPr>
          </a:p>
        </p:txBody>
      </p:sp>
      <p:sp>
        <p:nvSpPr>
          <p:cNvPr id="21" name="Google Shape;21;p4"/>
          <p:cNvSpPr/>
          <p:nvPr/>
        </p:nvSpPr>
        <p:spPr>
          <a:xfrm>
            <a:off x="718829" y="539122"/>
            <a:ext cx="1727600" cy="1295700"/>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 name="Google Shape;22;p4"/>
          <p:cNvSpPr txBox="1">
            <a:spLocks noGrp="1"/>
          </p:cNvSpPr>
          <p:nvPr>
            <p:ph type="sldNum" idx="12"/>
          </p:nvPr>
        </p:nvSpPr>
        <p:spPr>
          <a:xfrm>
            <a:off x="711212" y="6061952"/>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7" name="Picture 6">
            <a:extLst>
              <a:ext uri="{FF2B5EF4-FFF2-40B4-BE49-F238E27FC236}">
                <a16:creationId xmlns:a16="http://schemas.microsoft.com/office/drawing/2014/main" id="{49E3EF4D-00BD-2E4B-AAFD-D993A109DA23}"/>
              </a:ext>
            </a:extLst>
          </p:cNvPr>
          <p:cNvPicPr>
            <a:picLocks noChangeAspect="1"/>
          </p:cNvPicPr>
          <p:nvPr userDrawn="1"/>
        </p:nvPicPr>
        <p:blipFill rotWithShape="1">
          <a:blip r:embed="rId2"/>
          <a:srcRect t="53608"/>
          <a:stretch/>
        </p:blipFill>
        <p:spPr>
          <a:xfrm>
            <a:off x="9991152" y="9626"/>
            <a:ext cx="2029263" cy="888464"/>
          </a:xfrm>
          <a:prstGeom prst="rect">
            <a:avLst/>
          </a:prstGeom>
        </p:spPr>
      </p:pic>
      <p:pic>
        <p:nvPicPr>
          <p:cNvPr id="9" name="Picture 8">
            <a:extLst>
              <a:ext uri="{FF2B5EF4-FFF2-40B4-BE49-F238E27FC236}">
                <a16:creationId xmlns:a16="http://schemas.microsoft.com/office/drawing/2014/main" id="{86FC7AEC-67AA-D049-AA0C-DDB038EA0611}"/>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10" name="Picture 9">
            <a:extLst>
              <a:ext uri="{FF2B5EF4-FFF2-40B4-BE49-F238E27FC236}">
                <a16:creationId xmlns:a16="http://schemas.microsoft.com/office/drawing/2014/main" id="{FD6282D9-366C-F44C-859F-E8D3475D0EA1}"/>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11" name="Picture 10">
            <a:extLst>
              <a:ext uri="{FF2B5EF4-FFF2-40B4-BE49-F238E27FC236}">
                <a16:creationId xmlns:a16="http://schemas.microsoft.com/office/drawing/2014/main" id="{998AD64F-BF57-E94A-B5F0-1C8D2B24E62F}"/>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extLst>
      <p:ext uri="{BB962C8B-B14F-4D97-AF65-F5344CB8AC3E}">
        <p14:creationId xmlns:p14="http://schemas.microsoft.com/office/powerpoint/2010/main" val="19351772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1200" y="533400"/>
            <a:ext cx="2808800" cy="1309200"/>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t" anchorCtr="0"/>
          <a:lstStyle>
            <a:lvl1pPr lvl="0">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1pPr>
            <a:lvl2pPr lvl="1">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2pPr>
            <a:lvl3pPr lvl="2">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3pPr>
            <a:lvl4pPr lvl="3">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4pPr>
            <a:lvl5pPr lvl="4">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5pPr>
            <a:lvl6pPr lvl="5">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6pPr>
            <a:lvl7pPr lvl="6">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7pPr>
            <a:lvl8pPr lvl="7">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8pPr>
            <a:lvl9pPr lvl="8">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4270733" y="1205250"/>
            <a:ext cx="6913600" cy="48996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999999"/>
              </a:buClr>
              <a:buSzPts val="3000"/>
              <a:buFont typeface="Georgia"/>
              <a:buChar char="□"/>
              <a:defRPr sz="3000">
                <a:solidFill>
                  <a:srgbClr val="111111"/>
                </a:solidFill>
                <a:latin typeface="Georgia"/>
                <a:ea typeface="Georgia"/>
                <a:cs typeface="Georgia"/>
                <a:sym typeface="Georgia"/>
              </a:defRPr>
            </a:lvl1pPr>
            <a:lvl2pPr marL="914400" lvl="1"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2pPr>
            <a:lvl3pPr marL="1371600" lvl="2"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3pPr>
            <a:lvl4pPr marL="1828800" lvl="3"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4pPr>
            <a:lvl5pPr marL="2286000" lvl="4"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5pPr>
            <a:lvl6pPr marL="2743200" lvl="5"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6pPr>
            <a:lvl7pPr marL="3200400" lvl="6"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7pPr>
            <a:lvl8pPr marL="3657600" lvl="7"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8pPr>
            <a:lvl9pPr marL="4114800" lvl="8"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9pPr>
          </a:lstStyle>
          <a:p>
            <a:endParaRPr/>
          </a:p>
        </p:txBody>
      </p:sp>
      <p:sp>
        <p:nvSpPr>
          <p:cNvPr id="8" name="Google Shape;8;p1"/>
          <p:cNvSpPr txBox="1">
            <a:spLocks noGrp="1"/>
          </p:cNvSpPr>
          <p:nvPr>
            <p:ph type="sldNum" idx="12"/>
          </p:nvPr>
        </p:nvSpPr>
        <p:spPr>
          <a:xfrm>
            <a:off x="711212" y="6061952"/>
            <a:ext cx="731600" cy="525000"/>
          </a:xfrm>
          <a:prstGeom prst="rect">
            <a:avLst/>
          </a:prstGeom>
          <a:noFill/>
          <a:ln>
            <a:noFill/>
          </a:ln>
        </p:spPr>
        <p:txBody>
          <a:bodyPr spcFirstLastPara="1" wrap="square" lIns="91425" tIns="91425" rIns="91425" bIns="91425" anchor="t" anchorCtr="0">
            <a:noAutofit/>
          </a:bodyPr>
          <a:lstStyle>
            <a:lvl1pPr lvl="0">
              <a:buNone/>
              <a:defRPr sz="1300">
                <a:solidFill>
                  <a:srgbClr val="B7B7B7"/>
                </a:solidFill>
                <a:latin typeface="Roboto Slab"/>
                <a:ea typeface="Roboto Slab"/>
                <a:cs typeface="Roboto Slab"/>
                <a:sym typeface="Roboto Slab"/>
              </a:defRPr>
            </a:lvl1pPr>
            <a:lvl2pPr lvl="1">
              <a:buNone/>
              <a:defRPr sz="1300">
                <a:solidFill>
                  <a:srgbClr val="B7B7B7"/>
                </a:solidFill>
                <a:latin typeface="Roboto Slab"/>
                <a:ea typeface="Roboto Slab"/>
                <a:cs typeface="Roboto Slab"/>
                <a:sym typeface="Roboto Slab"/>
              </a:defRPr>
            </a:lvl2pPr>
            <a:lvl3pPr lvl="2">
              <a:buNone/>
              <a:defRPr sz="1300">
                <a:solidFill>
                  <a:srgbClr val="B7B7B7"/>
                </a:solidFill>
                <a:latin typeface="Roboto Slab"/>
                <a:ea typeface="Roboto Slab"/>
                <a:cs typeface="Roboto Slab"/>
                <a:sym typeface="Roboto Slab"/>
              </a:defRPr>
            </a:lvl3pPr>
            <a:lvl4pPr lvl="3">
              <a:buNone/>
              <a:defRPr sz="1300">
                <a:solidFill>
                  <a:srgbClr val="B7B7B7"/>
                </a:solidFill>
                <a:latin typeface="Roboto Slab"/>
                <a:ea typeface="Roboto Slab"/>
                <a:cs typeface="Roboto Slab"/>
                <a:sym typeface="Roboto Slab"/>
              </a:defRPr>
            </a:lvl4pPr>
            <a:lvl5pPr lvl="4">
              <a:buNone/>
              <a:defRPr sz="1300">
                <a:solidFill>
                  <a:srgbClr val="B7B7B7"/>
                </a:solidFill>
                <a:latin typeface="Roboto Slab"/>
                <a:ea typeface="Roboto Slab"/>
                <a:cs typeface="Roboto Slab"/>
                <a:sym typeface="Roboto Slab"/>
              </a:defRPr>
            </a:lvl5pPr>
            <a:lvl6pPr lvl="5">
              <a:buNone/>
              <a:defRPr sz="1300">
                <a:solidFill>
                  <a:srgbClr val="B7B7B7"/>
                </a:solidFill>
                <a:latin typeface="Roboto Slab"/>
                <a:ea typeface="Roboto Slab"/>
                <a:cs typeface="Roboto Slab"/>
                <a:sym typeface="Roboto Slab"/>
              </a:defRPr>
            </a:lvl6pPr>
            <a:lvl7pPr lvl="6">
              <a:buNone/>
              <a:defRPr sz="1300">
                <a:solidFill>
                  <a:srgbClr val="B7B7B7"/>
                </a:solidFill>
                <a:latin typeface="Roboto Slab"/>
                <a:ea typeface="Roboto Slab"/>
                <a:cs typeface="Roboto Slab"/>
                <a:sym typeface="Roboto Slab"/>
              </a:defRPr>
            </a:lvl7pPr>
            <a:lvl8pPr lvl="7">
              <a:buNone/>
              <a:defRPr sz="1300">
                <a:solidFill>
                  <a:srgbClr val="B7B7B7"/>
                </a:solidFill>
                <a:latin typeface="Roboto Slab"/>
                <a:ea typeface="Roboto Slab"/>
                <a:cs typeface="Roboto Slab"/>
                <a:sym typeface="Roboto Slab"/>
              </a:defRPr>
            </a:lvl8pPr>
            <a:lvl9pPr lvl="8">
              <a:buNone/>
              <a:defRPr sz="1300">
                <a:solidFill>
                  <a:srgbClr val="B7B7B7"/>
                </a:solidFill>
                <a:latin typeface="Roboto Slab"/>
                <a:ea typeface="Roboto Slab"/>
                <a:cs typeface="Roboto Slab"/>
                <a:sym typeface="Roboto Slab"/>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 id="2147483658" r:id="rId4"/>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13" Type="http://schemas.openxmlformats.org/officeDocument/2006/relationships/image" Target="../media/image16.emf"/><Relationship Id="rId3" Type="http://schemas.openxmlformats.org/officeDocument/2006/relationships/image" Target="../media/image9.jpg"/><Relationship Id="rId7" Type="http://schemas.openxmlformats.org/officeDocument/2006/relationships/image" Target="../media/image13.png"/><Relationship Id="rId12"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2.jpg"/><Relationship Id="rId11" Type="http://schemas.openxmlformats.org/officeDocument/2006/relationships/image" Target="../media/image1.png"/><Relationship Id="rId5" Type="http://schemas.openxmlformats.org/officeDocument/2006/relationships/image" Target="../media/image11.jpg"/><Relationship Id="rId10" Type="http://schemas.openxmlformats.org/officeDocument/2006/relationships/image" Target="../media/image14.png"/><Relationship Id="rId4" Type="http://schemas.openxmlformats.org/officeDocument/2006/relationships/image" Target="../media/image10.jpg"/><Relationship Id="rId9" Type="http://schemas.openxmlformats.org/officeDocument/2006/relationships/hyperlink" Target="https://creativecommons.org/licenses/by/4.0/deed.de" TargetMode="External"/><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www.theguardian.com/media/2006/feb/05/religion.new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 name="Picture 4">
            <a:extLst>
              <a:ext uri="{FF2B5EF4-FFF2-40B4-BE49-F238E27FC236}">
                <a16:creationId xmlns:a16="http://schemas.microsoft.com/office/drawing/2014/main" id="{30943839-C023-8F4C-89CF-6FB1AF3BA70A}"/>
              </a:ext>
            </a:extLst>
          </p:cNvPr>
          <p:cNvPicPr>
            <a:picLocks noChangeAspect="1"/>
          </p:cNvPicPr>
          <p:nvPr/>
        </p:nvPicPr>
        <p:blipFill rotWithShape="1">
          <a:blip r:embed="rId3"/>
          <a:srcRect t="54395"/>
          <a:stretch/>
        </p:blipFill>
        <p:spPr>
          <a:xfrm>
            <a:off x="1911073" y="624021"/>
            <a:ext cx="9077496" cy="39068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7" name="object 4">
            <a:extLst>
              <a:ext uri="{FF2B5EF4-FFF2-40B4-BE49-F238E27FC236}">
                <a16:creationId xmlns:a16="http://schemas.microsoft.com/office/drawing/2014/main" id="{ED2F7B12-1732-4DD2-BC8B-A494FE164161}"/>
              </a:ext>
            </a:extLst>
          </p:cNvPr>
          <p:cNvSpPr/>
          <p:nvPr/>
        </p:nvSpPr>
        <p:spPr>
          <a:xfrm>
            <a:off x="564811" y="3758260"/>
            <a:ext cx="1771989" cy="1231319"/>
          </a:xfrm>
          <a:prstGeom prst="rect">
            <a:avLst/>
          </a:prstGeom>
          <a:blipFill>
            <a:blip r:embed="rId3" cstate="print"/>
            <a:stretch>
              <a:fillRect/>
            </a:stretch>
          </a:blipFill>
        </p:spPr>
        <p:txBody>
          <a:bodyPr wrap="square" lIns="0" tIns="0" rIns="0" bIns="0" rtlCol="0"/>
          <a:lstStyle/>
          <a:p>
            <a:endParaRPr sz="933"/>
          </a:p>
        </p:txBody>
      </p:sp>
      <p:sp>
        <p:nvSpPr>
          <p:cNvPr id="13" name="object 5">
            <a:extLst>
              <a:ext uri="{FF2B5EF4-FFF2-40B4-BE49-F238E27FC236}">
                <a16:creationId xmlns:a16="http://schemas.microsoft.com/office/drawing/2014/main" id="{00F2C189-18EF-485D-8EB1-7FF09B8D3F98}"/>
              </a:ext>
            </a:extLst>
          </p:cNvPr>
          <p:cNvSpPr/>
          <p:nvPr/>
        </p:nvSpPr>
        <p:spPr>
          <a:xfrm>
            <a:off x="2740963" y="4035635"/>
            <a:ext cx="865837" cy="805091"/>
          </a:xfrm>
          <a:prstGeom prst="rect">
            <a:avLst/>
          </a:prstGeom>
          <a:blipFill>
            <a:blip r:embed="rId4" cstate="print"/>
            <a:stretch>
              <a:fillRect/>
            </a:stretch>
          </a:blipFill>
        </p:spPr>
        <p:txBody>
          <a:bodyPr wrap="square" lIns="0" tIns="0" rIns="0" bIns="0" rtlCol="0"/>
          <a:lstStyle/>
          <a:p>
            <a:endParaRPr sz="933"/>
          </a:p>
        </p:txBody>
      </p:sp>
      <p:sp>
        <p:nvSpPr>
          <p:cNvPr id="15" name="object 6">
            <a:extLst>
              <a:ext uri="{FF2B5EF4-FFF2-40B4-BE49-F238E27FC236}">
                <a16:creationId xmlns:a16="http://schemas.microsoft.com/office/drawing/2014/main" id="{F2A869E5-77A3-4C75-9457-253030222904}"/>
              </a:ext>
            </a:extLst>
          </p:cNvPr>
          <p:cNvSpPr/>
          <p:nvPr/>
        </p:nvSpPr>
        <p:spPr>
          <a:xfrm>
            <a:off x="4147571" y="4099415"/>
            <a:ext cx="1796029" cy="636456"/>
          </a:xfrm>
          <a:prstGeom prst="rect">
            <a:avLst/>
          </a:prstGeom>
          <a:blipFill>
            <a:blip r:embed="rId5" cstate="print"/>
            <a:stretch>
              <a:fillRect/>
            </a:stretch>
          </a:blipFill>
        </p:spPr>
        <p:txBody>
          <a:bodyPr wrap="square" lIns="0" tIns="0" rIns="0" bIns="0" rtlCol="0"/>
          <a:lstStyle/>
          <a:p>
            <a:endParaRPr sz="933"/>
          </a:p>
        </p:txBody>
      </p:sp>
      <p:sp>
        <p:nvSpPr>
          <p:cNvPr id="17" name="object 7">
            <a:extLst>
              <a:ext uri="{FF2B5EF4-FFF2-40B4-BE49-F238E27FC236}">
                <a16:creationId xmlns:a16="http://schemas.microsoft.com/office/drawing/2014/main" id="{8AC49AD4-70D1-4FDD-B4DA-E0E28AF887C2}"/>
              </a:ext>
            </a:extLst>
          </p:cNvPr>
          <p:cNvSpPr/>
          <p:nvPr/>
        </p:nvSpPr>
        <p:spPr>
          <a:xfrm>
            <a:off x="6382756" y="3855295"/>
            <a:ext cx="1440444" cy="896691"/>
          </a:xfrm>
          <a:prstGeom prst="rect">
            <a:avLst/>
          </a:prstGeom>
          <a:blipFill>
            <a:blip r:embed="rId6" cstate="print"/>
            <a:stretch>
              <a:fillRect/>
            </a:stretch>
          </a:blipFill>
        </p:spPr>
        <p:txBody>
          <a:bodyPr wrap="square" lIns="0" tIns="0" rIns="0" bIns="0" rtlCol="0"/>
          <a:lstStyle/>
          <a:p>
            <a:endParaRPr sz="933"/>
          </a:p>
        </p:txBody>
      </p:sp>
      <p:sp>
        <p:nvSpPr>
          <p:cNvPr id="19" name="object 8">
            <a:extLst>
              <a:ext uri="{FF2B5EF4-FFF2-40B4-BE49-F238E27FC236}">
                <a16:creationId xmlns:a16="http://schemas.microsoft.com/office/drawing/2014/main" id="{DC04BDBA-7310-4821-A6CC-9860F7A798C6}"/>
              </a:ext>
            </a:extLst>
          </p:cNvPr>
          <p:cNvSpPr/>
          <p:nvPr/>
        </p:nvSpPr>
        <p:spPr>
          <a:xfrm>
            <a:off x="8331200" y="3995853"/>
            <a:ext cx="1462564" cy="679976"/>
          </a:xfrm>
          <a:prstGeom prst="rect">
            <a:avLst/>
          </a:prstGeom>
          <a:blipFill>
            <a:blip r:embed="rId7" cstate="print"/>
            <a:stretch>
              <a:fillRect/>
            </a:stretch>
          </a:blipFill>
        </p:spPr>
        <p:txBody>
          <a:bodyPr wrap="square" lIns="0" tIns="0" rIns="0" bIns="0" rtlCol="0"/>
          <a:lstStyle/>
          <a:p>
            <a:endParaRPr sz="933"/>
          </a:p>
        </p:txBody>
      </p:sp>
      <p:sp>
        <p:nvSpPr>
          <p:cNvPr id="21" name="Rectangle 11">
            <a:extLst>
              <a:ext uri="{FF2B5EF4-FFF2-40B4-BE49-F238E27FC236}">
                <a16:creationId xmlns:a16="http://schemas.microsoft.com/office/drawing/2014/main" id="{602BB952-DFBB-4D0E-A4B6-A46FBBE62B20}"/>
              </a:ext>
            </a:extLst>
          </p:cNvPr>
          <p:cNvSpPr>
            <a:spLocks noChangeArrowheads="1"/>
          </p:cNvSpPr>
          <p:nvPr/>
        </p:nvSpPr>
        <p:spPr bwMode="auto">
          <a:xfrm>
            <a:off x="8162414" y="6260577"/>
            <a:ext cx="3172125" cy="42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sz="1067" dirty="0"/>
              <a:t>This work is licensed under a </a:t>
            </a:r>
            <a:r>
              <a:rPr lang="en-US" sz="1067" dirty="0">
                <a:hlinkClick r:id="rId8">
                  <a:extLst>
                    <a:ext uri="{A12FA001-AC4F-418D-AE19-62706E023703}">
                      <ahyp:hlinkClr xmlns:ahyp="http://schemas.microsoft.com/office/drawing/2018/hyperlinkcolor" val="tx"/>
                    </a:ext>
                  </a:extLst>
                </a:hlinkClick>
              </a:rPr>
              <a:t>Creative Commons Attribution 4.0 International License</a:t>
            </a:r>
            <a:r>
              <a:rPr lang="en-US" sz="1067" dirty="0"/>
              <a:t>.</a:t>
            </a:r>
            <a:endParaRPr lang="de-DE" altLang="de-DE" sz="1067" dirty="0">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23" name="Grafik 5" descr="CC BY 4.0">
            <a:hlinkClick r:id="rId9"/>
            <a:extLst>
              <a:ext uri="{FF2B5EF4-FFF2-40B4-BE49-F238E27FC236}">
                <a16:creationId xmlns:a16="http://schemas.microsoft.com/office/drawing/2014/main" id="{211842B0-BEF2-43AF-A762-3744EA528DB0}"/>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8208947" y="5626968"/>
            <a:ext cx="1388146" cy="517292"/>
          </a:xfrm>
          <a:prstGeom prst="rect">
            <a:avLst/>
          </a:prstGeom>
          <a:noFill/>
          <a:ln>
            <a:noFill/>
          </a:ln>
        </p:spPr>
      </p:pic>
      <p:pic>
        <p:nvPicPr>
          <p:cNvPr id="9" name="Picture 8">
            <a:extLst>
              <a:ext uri="{FF2B5EF4-FFF2-40B4-BE49-F238E27FC236}">
                <a16:creationId xmlns:a16="http://schemas.microsoft.com/office/drawing/2014/main" id="{64828AC8-D87F-C74A-923A-944887C0176C}"/>
              </a:ext>
            </a:extLst>
          </p:cNvPr>
          <p:cNvPicPr>
            <a:picLocks noChangeAspect="1"/>
          </p:cNvPicPr>
          <p:nvPr/>
        </p:nvPicPr>
        <p:blipFill rotWithShape="1">
          <a:blip r:embed="rId11"/>
          <a:srcRect t="54395"/>
          <a:stretch/>
        </p:blipFill>
        <p:spPr>
          <a:xfrm>
            <a:off x="3098800" y="1231033"/>
            <a:ext cx="5481622" cy="2359247"/>
          </a:xfrm>
          <a:prstGeom prst="rect">
            <a:avLst/>
          </a:prstGeom>
        </p:spPr>
      </p:pic>
      <p:sp>
        <p:nvSpPr>
          <p:cNvPr id="3" name="TextBox 2">
            <a:extLst>
              <a:ext uri="{FF2B5EF4-FFF2-40B4-BE49-F238E27FC236}">
                <a16:creationId xmlns:a16="http://schemas.microsoft.com/office/drawing/2014/main" id="{25C1DC25-21A8-4A4D-BACA-6FA7EC69B589}"/>
              </a:ext>
            </a:extLst>
          </p:cNvPr>
          <p:cNvSpPr txBox="1"/>
          <p:nvPr/>
        </p:nvSpPr>
        <p:spPr>
          <a:xfrm>
            <a:off x="876306" y="6285616"/>
            <a:ext cx="3886189" cy="523220"/>
          </a:xfrm>
          <a:prstGeom prst="rect">
            <a:avLst/>
          </a:prstGeom>
          <a:noFill/>
        </p:spPr>
        <p:txBody>
          <a:bodyPr wrap="square" rtlCol="0">
            <a:spAutoFit/>
          </a:bodyPr>
          <a:lstStyle/>
          <a:p>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IE" sz="700" dirty="0"/>
          </a:p>
        </p:txBody>
      </p:sp>
      <p:pic>
        <p:nvPicPr>
          <p:cNvPr id="5" name="Picture 4" descr="A screenshot of a cell phone&#10;&#10;Description automatically generated">
            <a:extLst>
              <a:ext uri="{FF2B5EF4-FFF2-40B4-BE49-F238E27FC236}">
                <a16:creationId xmlns:a16="http://schemas.microsoft.com/office/drawing/2014/main" id="{0EC1D95A-3DBE-4442-B936-56135F6FBD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5555" y="5545259"/>
            <a:ext cx="3784600" cy="777612"/>
          </a:xfrm>
          <a:prstGeom prst="rect">
            <a:avLst/>
          </a:prstGeom>
        </p:spPr>
      </p:pic>
      <p:sp>
        <p:nvSpPr>
          <p:cNvPr id="25" name="Rectangle: Rounded Corners 24">
            <a:extLst>
              <a:ext uri="{FF2B5EF4-FFF2-40B4-BE49-F238E27FC236}">
                <a16:creationId xmlns:a16="http://schemas.microsoft.com/office/drawing/2014/main" id="{9830190F-7D6D-4495-8DAD-90A08A5BFAB6}"/>
              </a:ext>
            </a:extLst>
          </p:cNvPr>
          <p:cNvSpPr/>
          <p:nvPr/>
        </p:nvSpPr>
        <p:spPr>
          <a:xfrm>
            <a:off x="711200" y="104823"/>
            <a:ext cx="10769600" cy="1016000"/>
          </a:xfrm>
          <a:prstGeom prst="round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33"/>
          </a:p>
        </p:txBody>
      </p:sp>
      <p:pic>
        <p:nvPicPr>
          <p:cNvPr id="10" name="Picture 9">
            <a:extLst>
              <a:ext uri="{FF2B5EF4-FFF2-40B4-BE49-F238E27FC236}">
                <a16:creationId xmlns:a16="http://schemas.microsoft.com/office/drawing/2014/main" id="{593FDB9B-925D-4DE0-9C0F-F4642C1C5324}"/>
              </a:ext>
            </a:extLst>
          </p:cNvPr>
          <p:cNvPicPr>
            <a:picLocks noChangeAspect="1"/>
          </p:cNvPicPr>
          <p:nvPr/>
        </p:nvPicPr>
        <p:blipFill rotWithShape="1">
          <a:blip r:embed="rId13"/>
          <a:srcRect t="86265" r="8097"/>
          <a:stretch/>
        </p:blipFill>
        <p:spPr>
          <a:xfrm>
            <a:off x="850216" y="6690661"/>
            <a:ext cx="4382184" cy="141939"/>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7FA68BB2-DECA-4008-9B9A-2E3F98365C6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09200" y="4074187"/>
            <a:ext cx="1502055" cy="643823"/>
          </a:xfrm>
          <a:prstGeom prst="rect">
            <a:avLst/>
          </a:prstGeom>
        </p:spPr>
      </p:pic>
    </p:spTree>
    <p:extLst>
      <p:ext uri="{BB962C8B-B14F-4D97-AF65-F5344CB8AC3E}">
        <p14:creationId xmlns:p14="http://schemas.microsoft.com/office/powerpoint/2010/main" val="339938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body" idx="1"/>
          </p:nvPr>
        </p:nvSpPr>
        <p:spPr>
          <a:xfrm>
            <a:off x="3926273" y="1641175"/>
            <a:ext cx="6765869" cy="4035600"/>
          </a:xfrm>
          <a:prstGeom prst="rect">
            <a:avLst/>
          </a:prstGeom>
        </p:spPr>
        <p:txBody>
          <a:bodyPr spcFirstLastPara="1" wrap="square" lIns="91425" tIns="91425" rIns="91425" bIns="91425" anchor="t" anchorCtr="0">
            <a:noAutofit/>
          </a:bodyPr>
          <a:lstStyle/>
          <a:p>
            <a:pPr marL="0" indent="0">
              <a:buNone/>
            </a:pPr>
            <a:r>
              <a:rPr lang="en-US" sz="3200" b="1" dirty="0"/>
              <a:t>En 399 </a:t>
            </a:r>
            <a:r>
              <a:rPr lang="en-US" sz="3200" b="1" dirty="0" err="1"/>
              <a:t>avant</a:t>
            </a:r>
            <a:r>
              <a:rPr lang="en-US" sz="3200" b="1" dirty="0"/>
              <a:t> J.C., </a:t>
            </a:r>
            <a:r>
              <a:rPr lang="en-US" sz="3200" dirty="0"/>
              <a:t> Socrates </a:t>
            </a:r>
            <a:r>
              <a:rPr lang="en-US" sz="3200" dirty="0" err="1"/>
              <a:t>s’adresse</a:t>
            </a:r>
            <a:r>
              <a:rPr lang="en-US" sz="3200" dirty="0"/>
              <a:t> au jury </a:t>
            </a:r>
            <a:r>
              <a:rPr lang="en-US" sz="3200" dirty="0" err="1"/>
              <a:t>lors</a:t>
            </a:r>
            <a:r>
              <a:rPr lang="en-US" sz="3200" dirty="0"/>
              <a:t> de son </a:t>
            </a:r>
            <a:r>
              <a:rPr lang="fr-FR" sz="3200" dirty="0"/>
              <a:t>procès</a:t>
            </a:r>
            <a:r>
              <a:rPr lang="en-US" sz="3200" dirty="0"/>
              <a:t>: “</a:t>
            </a:r>
            <a:r>
              <a:rPr lang="fr-FR" sz="3200" dirty="0"/>
              <a:t>Si donc vous m’acquittiez, comme je le disais, à cette condition, je vous répondrais : « Athéniens, je vous sais gré et je vous aime, mais j’obéirai au dieu plutôt qu’à vous ».</a:t>
            </a:r>
            <a:endParaRPr lang="en-US" sz="3200" dirty="0"/>
          </a:p>
          <a:p>
            <a:pPr marL="0" indent="0">
              <a:buNone/>
            </a:pPr>
            <a:r>
              <a:rPr lang="en-US" sz="800" dirty="0"/>
              <a:t>Source: Timeline. A History of free speech. The Guardian. lien en </a:t>
            </a:r>
            <a:r>
              <a:rPr lang="en-US" sz="800" dirty="0" err="1"/>
              <a:t>ligne</a:t>
            </a:r>
            <a:r>
              <a:rPr lang="en-US" sz="800" dirty="0"/>
              <a:t>: </a:t>
            </a:r>
            <a:r>
              <a:rPr lang="en-US" sz="800" dirty="0">
                <a:hlinkClick r:id="rId3"/>
              </a:rPr>
              <a:t>https://www.theguardian.com/media/2006/feb/05/religion.news</a:t>
            </a:r>
            <a:endParaRPr lang="en-US" sz="800" dirty="0"/>
          </a:p>
          <a:p>
            <a:pPr marL="0" indent="0">
              <a:buNone/>
            </a:pPr>
            <a:endParaRPr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1"/>
          <p:cNvSpPr txBox="1">
            <a:spLocks noGrp="1"/>
          </p:cNvSpPr>
          <p:nvPr>
            <p:ph type="title"/>
          </p:nvPr>
        </p:nvSpPr>
        <p:spPr>
          <a:xfrm>
            <a:off x="2028825" y="503250"/>
            <a:ext cx="6079200" cy="1490920"/>
          </a:xfrm>
          <a:prstGeom prst="rect">
            <a:avLst/>
          </a:prstGeom>
          <a:ln>
            <a:noFill/>
          </a:ln>
        </p:spPr>
        <p:txBody>
          <a:bodyPr spcFirstLastPara="1" wrap="square" lIns="91425" tIns="91425" rIns="91425" bIns="91425" anchor="t" anchorCtr="0">
            <a:noAutofit/>
          </a:bodyPr>
          <a:lstStyle/>
          <a:p>
            <a:r>
              <a:rPr lang="de-DE" sz="4000" dirty="0">
                <a:solidFill>
                  <a:srgbClr val="FFFFFF"/>
                </a:solidFill>
                <a:highlight>
                  <a:srgbClr val="FF0000"/>
                </a:highlight>
              </a:rPr>
              <a:t>LIBERTE D‘EXPRESSION</a:t>
            </a:r>
            <a:endParaRPr sz="4000" dirty="0">
              <a:solidFill>
                <a:srgbClr val="FFFFFF"/>
              </a:solidFill>
              <a:highlight>
                <a:srgbClr val="FF0000"/>
              </a:highlight>
            </a:endParaRPr>
          </a:p>
        </p:txBody>
      </p:sp>
      <p:sp>
        <p:nvSpPr>
          <p:cNvPr id="5" name="Google Shape;133;p20">
            <a:extLst>
              <a:ext uri="{FF2B5EF4-FFF2-40B4-BE49-F238E27FC236}">
                <a16:creationId xmlns:a16="http://schemas.microsoft.com/office/drawing/2014/main" id="{5B2E92C3-5C5D-4BCE-917D-0D0D09F7C024}"/>
              </a:ext>
            </a:extLst>
          </p:cNvPr>
          <p:cNvSpPr txBox="1">
            <a:spLocks noGrp="1"/>
          </p:cNvSpPr>
          <p:nvPr>
            <p:ph type="body" idx="1"/>
          </p:nvPr>
        </p:nvSpPr>
        <p:spPr>
          <a:xfrm>
            <a:off x="2804824" y="1773004"/>
            <a:ext cx="7968799" cy="3611795"/>
          </a:xfrm>
          <a:prstGeom prst="rect">
            <a:avLst/>
          </a:prstGeom>
        </p:spPr>
        <p:txBody>
          <a:bodyPr spcFirstLastPara="1" wrap="square" lIns="91425" tIns="91425" rIns="91425" bIns="91425" anchor="t" anchorCtr="0">
            <a:noAutofit/>
          </a:bodyPr>
          <a:lstStyle/>
          <a:p>
            <a:pPr marL="0" indent="0">
              <a:buNone/>
            </a:pPr>
            <a:r>
              <a:rPr lang="fr-FR" sz="2000" dirty="0"/>
              <a:t>Aujourd'hui, la liberté d'expression est un droit international fondamental en matière de droits de l'homme. </a:t>
            </a:r>
          </a:p>
          <a:p>
            <a:pPr marL="0" indent="0">
              <a:buNone/>
            </a:pPr>
            <a:endParaRPr lang="en-US" sz="2000" dirty="0"/>
          </a:p>
          <a:p>
            <a:pPr marL="0" indent="0">
              <a:buNone/>
            </a:pPr>
            <a:r>
              <a:rPr lang="en-US" sz="2000" dirty="0"/>
              <a:t>Elle </a:t>
            </a:r>
            <a:r>
              <a:rPr lang="en-US" sz="2000" dirty="0" err="1"/>
              <a:t>est</a:t>
            </a:r>
            <a:r>
              <a:rPr lang="en-US" sz="2000" dirty="0"/>
              <a:t> </a:t>
            </a:r>
            <a:r>
              <a:rPr lang="en-US" sz="2000" dirty="0" err="1"/>
              <a:t>assurée</a:t>
            </a:r>
            <a:r>
              <a:rPr lang="en-US" sz="2000" dirty="0"/>
              <a:t> </a:t>
            </a:r>
            <a:r>
              <a:rPr lang="en-US" sz="2000" dirty="0" err="1"/>
              <a:t>dans</a:t>
            </a:r>
            <a:r>
              <a:rPr lang="en-US" sz="2000" dirty="0"/>
              <a:t>: </a:t>
            </a:r>
          </a:p>
          <a:p>
            <a:pPr marL="0" indent="0">
              <a:buNone/>
            </a:pPr>
            <a:r>
              <a:rPr lang="fr-FR" sz="2000" dirty="0"/>
              <a:t>Article 19 du Pacte international relatif aux droits civils et politiques, </a:t>
            </a:r>
          </a:p>
          <a:p>
            <a:pPr marL="0" indent="0">
              <a:buNone/>
            </a:pPr>
            <a:r>
              <a:rPr lang="fr-FR" sz="2000" dirty="0"/>
              <a:t>Article 10 de la Convention européenne des droits de l'homme, Article 13 de la Convention américaine des droits de l'homme, Article 9 de la Charte africaine des droits de l'homme et des peuples</a:t>
            </a:r>
            <a:endParaRP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1677749" y="533400"/>
            <a:ext cx="2106600" cy="1728300"/>
          </a:xfrm>
          <a:prstGeom prst="rect">
            <a:avLst/>
          </a:prstGeom>
        </p:spPr>
        <p:txBody>
          <a:bodyPr spcFirstLastPara="1" wrap="square" lIns="91425" tIns="91425" rIns="91425" bIns="91425" anchor="t" anchorCtr="0">
            <a:noAutofit/>
          </a:bodyPr>
          <a:lstStyle/>
          <a:p>
            <a:r>
              <a:rPr lang="en-US" dirty="0"/>
              <a:t>De quoi </a:t>
            </a:r>
            <a:r>
              <a:rPr lang="en-US" dirty="0" err="1"/>
              <a:t>s’agit-il</a:t>
            </a:r>
            <a:r>
              <a:rPr lang="en-US" dirty="0"/>
              <a:t>?</a:t>
            </a:r>
            <a:endParaRPr dirty="0"/>
          </a:p>
        </p:txBody>
      </p:sp>
      <p:sp>
        <p:nvSpPr>
          <p:cNvPr id="133" name="Google Shape;133;p20"/>
          <p:cNvSpPr txBox="1">
            <a:spLocks noGrp="1"/>
          </p:cNvSpPr>
          <p:nvPr>
            <p:ph type="body" idx="1"/>
          </p:nvPr>
        </p:nvSpPr>
        <p:spPr>
          <a:xfrm>
            <a:off x="3938258" y="1887664"/>
            <a:ext cx="7595858" cy="3172016"/>
          </a:xfrm>
          <a:prstGeom prst="rect">
            <a:avLst/>
          </a:prstGeom>
        </p:spPr>
        <p:txBody>
          <a:bodyPr spcFirstLastPara="1" wrap="square" lIns="91425" tIns="91425" rIns="91425" bIns="91425" anchor="t" anchorCtr="0">
            <a:noAutofit/>
          </a:bodyPr>
          <a:lstStyle/>
          <a:p>
            <a:pPr marL="0" indent="0">
              <a:buNone/>
            </a:pPr>
            <a:r>
              <a:rPr lang="en-US" b="1" dirty="0"/>
              <a:t>Le </a:t>
            </a:r>
            <a:r>
              <a:rPr lang="en-US" b="1" dirty="0" err="1"/>
              <a:t>droit</a:t>
            </a:r>
            <a:r>
              <a:rPr lang="en-US" b="1" dirty="0"/>
              <a:t>… </a:t>
            </a:r>
          </a:p>
          <a:p>
            <a:pPr marL="0" indent="0">
              <a:buNone/>
            </a:pPr>
            <a:r>
              <a:rPr lang="fr-FR" dirty="0">
                <a:solidFill>
                  <a:srgbClr val="FFFFFF"/>
                </a:solidFill>
                <a:highlight>
                  <a:srgbClr val="FF0000"/>
                </a:highlight>
              </a:rPr>
              <a:t>… d'exprimer et de diffuser des informations et des idées</a:t>
            </a:r>
          </a:p>
          <a:p>
            <a:pPr marL="0" indent="0">
              <a:buNone/>
            </a:pPr>
            <a:r>
              <a:rPr lang="fr-FR" dirty="0">
                <a:solidFill>
                  <a:srgbClr val="FFFFFF"/>
                </a:solidFill>
                <a:highlight>
                  <a:srgbClr val="FF0000"/>
                </a:highlight>
              </a:rPr>
              <a:t>… de rechercher des informations et des idées</a:t>
            </a:r>
          </a:p>
          <a:p>
            <a:pPr marL="0" indent="0">
              <a:buNone/>
            </a:pPr>
            <a:r>
              <a:rPr lang="fr-FR" dirty="0">
                <a:solidFill>
                  <a:srgbClr val="FFFFFF"/>
                </a:solidFill>
                <a:highlight>
                  <a:srgbClr val="FF0000"/>
                </a:highlight>
              </a:rPr>
              <a:t>... de recevoir des informations et des idées</a:t>
            </a:r>
          </a:p>
          <a:p>
            <a:pPr marL="0" indent="0">
              <a:buNone/>
            </a:pPr>
            <a:r>
              <a:rPr lang="fr-FR" dirty="0">
                <a:solidFill>
                  <a:srgbClr val="FFFFFF"/>
                </a:solidFill>
                <a:highlight>
                  <a:srgbClr val="FF0000"/>
                </a:highlight>
              </a:rPr>
              <a:t>... de transmettre des informations et des idées</a:t>
            </a:r>
            <a:endParaRP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3" name="Grafik 2" descr="Ein Bild, das Person, Schild, Tisch, Gruppe enthält.&#10;&#10;Automatisch generierte Beschreibung">
            <a:extLst>
              <a:ext uri="{FF2B5EF4-FFF2-40B4-BE49-F238E27FC236}">
                <a16:creationId xmlns:a16="http://schemas.microsoft.com/office/drawing/2014/main" id="{1C6CC980-86E6-4C99-A1AC-1B65A44FD151}"/>
              </a:ext>
            </a:extLst>
          </p:cNvPr>
          <p:cNvPicPr>
            <a:picLocks noChangeAspect="1"/>
          </p:cNvPicPr>
          <p:nvPr/>
        </p:nvPicPr>
        <p:blipFill>
          <a:blip r:embed="rId3"/>
          <a:stretch>
            <a:fillRect/>
          </a:stretch>
        </p:blipFill>
        <p:spPr>
          <a:xfrm>
            <a:off x="1021404" y="1105535"/>
            <a:ext cx="2991221" cy="1994147"/>
          </a:xfrm>
          <a:prstGeom prst="rect">
            <a:avLst/>
          </a:prstGeom>
        </p:spPr>
      </p:pic>
      <p:sp>
        <p:nvSpPr>
          <p:cNvPr id="99" name="Google Shape;99;p17"/>
          <p:cNvSpPr/>
          <p:nvPr/>
        </p:nvSpPr>
        <p:spPr>
          <a:xfrm>
            <a:off x="1021404" y="1105535"/>
            <a:ext cx="2991221" cy="1945733"/>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0" name="Google Shape;100;p17"/>
          <p:cNvSpPr txBox="1">
            <a:spLocks noGrp="1"/>
          </p:cNvSpPr>
          <p:nvPr>
            <p:ph type="ctrTitle" idx="4294967295"/>
          </p:nvPr>
        </p:nvSpPr>
        <p:spPr>
          <a:xfrm>
            <a:off x="4604424" y="1504768"/>
            <a:ext cx="5155211" cy="3199312"/>
          </a:xfrm>
          <a:prstGeom prst="rect">
            <a:avLst/>
          </a:prstGeom>
          <a:ln>
            <a:noFill/>
          </a:ln>
        </p:spPr>
        <p:txBody>
          <a:bodyPr spcFirstLastPara="1" wrap="square" lIns="91425" tIns="91425" rIns="91425" bIns="91425" anchor="t" anchorCtr="0">
            <a:noAutofit/>
          </a:bodyPr>
          <a:lstStyle/>
          <a:p>
            <a:r>
              <a:rPr lang="fr-FR" sz="6000" dirty="0">
                <a:solidFill>
                  <a:srgbClr val="FFFFFF"/>
                </a:solidFill>
                <a:highlight>
                  <a:srgbClr val="FF0000"/>
                </a:highlight>
                <a:latin typeface="Georgia"/>
                <a:ea typeface="Georgia"/>
                <a:cs typeface="Georgia"/>
                <a:sym typeface="Georgia"/>
              </a:rPr>
              <a:t>Avoir ouvertement son mot à dire</a:t>
            </a:r>
            <a:endParaRPr sz="6000" dirty="0">
              <a:solidFill>
                <a:srgbClr val="FFFFFF"/>
              </a:solidFill>
              <a:highlight>
                <a:srgbClr val="FF0000"/>
              </a:highlight>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2057400" y="533400"/>
            <a:ext cx="2106600" cy="1728300"/>
          </a:xfrm>
          <a:prstGeom prst="rect">
            <a:avLst/>
          </a:prstGeom>
        </p:spPr>
        <p:txBody>
          <a:bodyPr spcFirstLastPara="1" wrap="square" lIns="91425" tIns="91425" rIns="91425" bIns="91425" anchor="t" anchorCtr="0">
            <a:noAutofit/>
          </a:bodyPr>
          <a:lstStyle/>
          <a:p>
            <a:r>
              <a:rPr lang="en-US" dirty="0"/>
              <a:t>De quoi </a:t>
            </a:r>
            <a:r>
              <a:rPr lang="en-US" dirty="0" err="1"/>
              <a:t>s’agit-il</a:t>
            </a:r>
            <a:r>
              <a:rPr lang="en-US" dirty="0"/>
              <a:t>?</a:t>
            </a:r>
            <a:endParaRPr dirty="0"/>
          </a:p>
        </p:txBody>
      </p:sp>
      <p:sp>
        <p:nvSpPr>
          <p:cNvPr id="133" name="Google Shape;133;p20"/>
          <p:cNvSpPr txBox="1">
            <a:spLocks noGrp="1"/>
          </p:cNvSpPr>
          <p:nvPr>
            <p:ph type="body" idx="1"/>
          </p:nvPr>
        </p:nvSpPr>
        <p:spPr>
          <a:xfrm>
            <a:off x="4786024" y="1491425"/>
            <a:ext cx="5348575" cy="1653900"/>
          </a:xfrm>
          <a:prstGeom prst="rect">
            <a:avLst/>
          </a:prstGeom>
        </p:spPr>
        <p:txBody>
          <a:bodyPr spcFirstLastPara="1" wrap="square" lIns="91425" tIns="91425" rIns="91425" bIns="91425" anchor="t" anchorCtr="0">
            <a:noAutofit/>
          </a:bodyPr>
          <a:lstStyle/>
          <a:p>
            <a:pPr marL="50800" indent="0">
              <a:buNone/>
            </a:pPr>
            <a:r>
              <a:rPr lang="fr-FR" dirty="0"/>
              <a:t>Le droit d'exprimer publiquement votre opinion sans crainte de sanctions</a:t>
            </a:r>
            <a:endParaRPr sz="2000" dirty="0"/>
          </a:p>
        </p:txBody>
      </p:sp>
      <p:pic>
        <p:nvPicPr>
          <p:cNvPr id="3" name="Grafik 2" descr="Ein Bild, das Objekt enthält.&#10;&#10;Automatisch generierte Beschreibung">
            <a:extLst>
              <a:ext uri="{FF2B5EF4-FFF2-40B4-BE49-F238E27FC236}">
                <a16:creationId xmlns:a16="http://schemas.microsoft.com/office/drawing/2014/main" id="{3B34C236-E2C9-415F-95D9-E069417B2659}"/>
              </a:ext>
            </a:extLst>
          </p:cNvPr>
          <p:cNvPicPr>
            <a:picLocks noChangeAspect="1"/>
          </p:cNvPicPr>
          <p:nvPr/>
        </p:nvPicPr>
        <p:blipFill>
          <a:blip r:embed="rId3"/>
          <a:stretch>
            <a:fillRect/>
          </a:stretch>
        </p:blipFill>
        <p:spPr>
          <a:xfrm>
            <a:off x="6770871" y="2605236"/>
            <a:ext cx="3313592" cy="3145324"/>
          </a:xfrm>
          <a:prstGeom prst="rect">
            <a:avLst/>
          </a:prstGeom>
        </p:spPr>
      </p:pic>
    </p:spTree>
    <p:extLst>
      <p:ext uri="{BB962C8B-B14F-4D97-AF65-F5344CB8AC3E}">
        <p14:creationId xmlns:p14="http://schemas.microsoft.com/office/powerpoint/2010/main" val="1764808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2057399" y="533400"/>
            <a:ext cx="2424065" cy="1728300"/>
          </a:xfrm>
          <a:prstGeom prst="rect">
            <a:avLst/>
          </a:prstGeom>
        </p:spPr>
        <p:txBody>
          <a:bodyPr spcFirstLastPara="1" wrap="square" lIns="91425" tIns="91425" rIns="91425" bIns="91425" anchor="t" anchorCtr="0">
            <a:noAutofit/>
          </a:bodyPr>
          <a:lstStyle/>
          <a:p>
            <a:r>
              <a:rPr lang="fr-FR" dirty="0"/>
              <a:t>Qu'en est-il de la censure ?</a:t>
            </a:r>
            <a:endParaRPr dirty="0"/>
          </a:p>
        </p:txBody>
      </p:sp>
      <p:sp>
        <p:nvSpPr>
          <p:cNvPr id="133" name="Google Shape;133;p20"/>
          <p:cNvSpPr txBox="1">
            <a:spLocks noGrp="1"/>
          </p:cNvSpPr>
          <p:nvPr>
            <p:ph type="body" idx="1"/>
          </p:nvPr>
        </p:nvSpPr>
        <p:spPr>
          <a:xfrm>
            <a:off x="4786023" y="1395455"/>
            <a:ext cx="6105295" cy="1653900"/>
          </a:xfrm>
          <a:prstGeom prst="rect">
            <a:avLst/>
          </a:prstGeom>
        </p:spPr>
        <p:txBody>
          <a:bodyPr spcFirstLastPara="1" wrap="square" lIns="91425" tIns="91425" rIns="91425" bIns="91425" anchor="t" anchorCtr="0">
            <a:noAutofit/>
          </a:bodyPr>
          <a:lstStyle/>
          <a:p>
            <a:pPr marL="50800" indent="0">
              <a:buNone/>
            </a:pPr>
            <a:r>
              <a:rPr lang="fr-FR" dirty="0"/>
              <a:t>Il est interdit, dans une démocratie, d'empêcher la manipulation de l'information et de l'opinion.</a:t>
            </a:r>
            <a:endParaRPr sz="2000" dirty="0"/>
          </a:p>
        </p:txBody>
      </p:sp>
      <p:pic>
        <p:nvPicPr>
          <p:cNvPr id="4" name="Grafik 3" descr="Ein Bild, das Schild, Zeichnung enthält.&#10;&#10;Automatisch generierte Beschreibung">
            <a:extLst>
              <a:ext uri="{FF2B5EF4-FFF2-40B4-BE49-F238E27FC236}">
                <a16:creationId xmlns:a16="http://schemas.microsoft.com/office/drawing/2014/main" id="{95763829-D0ED-48E1-A35D-C48E30BB8C7E}"/>
              </a:ext>
            </a:extLst>
          </p:cNvPr>
          <p:cNvPicPr>
            <a:picLocks noChangeAspect="1"/>
          </p:cNvPicPr>
          <p:nvPr/>
        </p:nvPicPr>
        <p:blipFill>
          <a:blip r:embed="rId3"/>
          <a:stretch>
            <a:fillRect/>
          </a:stretch>
        </p:blipFill>
        <p:spPr>
          <a:xfrm>
            <a:off x="6944117" y="3204870"/>
            <a:ext cx="4191244" cy="2962249"/>
          </a:xfrm>
          <a:prstGeom prst="rect">
            <a:avLst/>
          </a:prstGeom>
        </p:spPr>
      </p:pic>
    </p:spTree>
    <p:extLst>
      <p:ext uri="{BB962C8B-B14F-4D97-AF65-F5344CB8AC3E}">
        <p14:creationId xmlns:p14="http://schemas.microsoft.com/office/powerpoint/2010/main" val="83176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4" name="Grafik 3" descr="Ein Bild, das Ende, Schild, draußen, Text enthält.&#10;&#10;Automatisch generierte Beschreibung">
            <a:extLst>
              <a:ext uri="{FF2B5EF4-FFF2-40B4-BE49-F238E27FC236}">
                <a16:creationId xmlns:a16="http://schemas.microsoft.com/office/drawing/2014/main" id="{4AF7CC5D-1CA7-4EA7-98B6-3133C6527E48}"/>
              </a:ext>
            </a:extLst>
          </p:cNvPr>
          <p:cNvPicPr>
            <a:picLocks noChangeAspect="1"/>
          </p:cNvPicPr>
          <p:nvPr/>
        </p:nvPicPr>
        <p:blipFill>
          <a:blip r:embed="rId3"/>
          <a:stretch>
            <a:fillRect/>
          </a:stretch>
        </p:blipFill>
        <p:spPr>
          <a:xfrm>
            <a:off x="1328294" y="1105535"/>
            <a:ext cx="2377440" cy="2377440"/>
          </a:xfrm>
          <a:prstGeom prst="rect">
            <a:avLst/>
          </a:prstGeom>
        </p:spPr>
      </p:pic>
      <p:sp>
        <p:nvSpPr>
          <p:cNvPr id="99" name="Google Shape;99;p17"/>
          <p:cNvSpPr/>
          <p:nvPr/>
        </p:nvSpPr>
        <p:spPr>
          <a:xfrm>
            <a:off x="1328293" y="1105535"/>
            <a:ext cx="2377441" cy="2323465"/>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0" name="Google Shape;100;p17"/>
          <p:cNvSpPr txBox="1">
            <a:spLocks noGrp="1"/>
          </p:cNvSpPr>
          <p:nvPr>
            <p:ph type="ctrTitle" idx="4294967295"/>
          </p:nvPr>
        </p:nvSpPr>
        <p:spPr>
          <a:xfrm>
            <a:off x="4604425" y="1504768"/>
            <a:ext cx="4701600" cy="3199312"/>
          </a:xfrm>
          <a:prstGeom prst="rect">
            <a:avLst/>
          </a:prstGeom>
          <a:ln>
            <a:noFill/>
          </a:ln>
        </p:spPr>
        <p:txBody>
          <a:bodyPr spcFirstLastPara="1" wrap="square" lIns="91425" tIns="91425" rIns="91425" bIns="91425" anchor="t" anchorCtr="0">
            <a:noAutofit/>
          </a:bodyPr>
          <a:lstStyle/>
          <a:p>
            <a:r>
              <a:rPr lang="en-US" sz="6000" dirty="0" err="1">
                <a:solidFill>
                  <a:srgbClr val="FFFFFF"/>
                </a:solidFill>
                <a:highlight>
                  <a:srgbClr val="FF0000"/>
                </a:highlight>
                <a:latin typeface="Georgia"/>
                <a:ea typeface="Georgia"/>
                <a:cs typeface="Georgia"/>
                <a:sym typeface="Georgia"/>
              </a:rPr>
              <a:t>Quelles</a:t>
            </a:r>
            <a:r>
              <a:rPr lang="en-US" sz="6000" dirty="0">
                <a:solidFill>
                  <a:srgbClr val="FFFFFF"/>
                </a:solidFill>
                <a:highlight>
                  <a:srgbClr val="FF0000"/>
                </a:highlight>
                <a:latin typeface="Georgia"/>
                <a:ea typeface="Georgia"/>
                <a:cs typeface="Georgia"/>
                <a:sym typeface="Georgia"/>
              </a:rPr>
              <a:t> </a:t>
            </a:r>
            <a:r>
              <a:rPr lang="en-US" sz="6000" dirty="0" err="1">
                <a:solidFill>
                  <a:srgbClr val="FFFFFF"/>
                </a:solidFill>
                <a:highlight>
                  <a:srgbClr val="FF0000"/>
                </a:highlight>
                <a:latin typeface="Georgia"/>
                <a:ea typeface="Georgia"/>
                <a:cs typeface="Georgia"/>
                <a:sym typeface="Georgia"/>
              </a:rPr>
              <a:t>sont</a:t>
            </a:r>
            <a:r>
              <a:rPr lang="en-US" sz="6000" dirty="0">
                <a:solidFill>
                  <a:srgbClr val="FFFFFF"/>
                </a:solidFill>
                <a:highlight>
                  <a:srgbClr val="FF0000"/>
                </a:highlight>
                <a:latin typeface="Georgia"/>
                <a:ea typeface="Georgia"/>
                <a:cs typeface="Georgia"/>
                <a:sym typeface="Georgia"/>
              </a:rPr>
              <a:t> les </a:t>
            </a:r>
            <a:r>
              <a:rPr lang="en-US" sz="6000" dirty="0" err="1">
                <a:solidFill>
                  <a:srgbClr val="FFFFFF"/>
                </a:solidFill>
                <a:highlight>
                  <a:srgbClr val="FF0000"/>
                </a:highlight>
                <a:latin typeface="Georgia"/>
                <a:ea typeface="Georgia"/>
                <a:cs typeface="Georgia"/>
                <a:sym typeface="Georgia"/>
              </a:rPr>
              <a:t>limites</a:t>
            </a:r>
            <a:r>
              <a:rPr lang="en-US" sz="6000" dirty="0">
                <a:solidFill>
                  <a:srgbClr val="FFFFFF"/>
                </a:solidFill>
                <a:highlight>
                  <a:srgbClr val="FF0000"/>
                </a:highlight>
                <a:latin typeface="Georgia"/>
                <a:ea typeface="Georgia"/>
                <a:cs typeface="Georgia"/>
                <a:sym typeface="Georgia"/>
              </a:rPr>
              <a:t>?</a:t>
            </a:r>
            <a:endParaRPr sz="6000" dirty="0">
              <a:solidFill>
                <a:srgbClr val="FFFFFF"/>
              </a:solidFill>
              <a:highlight>
                <a:srgbClr val="FF0000"/>
              </a:highlight>
              <a:latin typeface="Georgia"/>
              <a:ea typeface="Georgia"/>
              <a:cs typeface="Georgia"/>
              <a:sym typeface="Georgia"/>
            </a:endParaRPr>
          </a:p>
        </p:txBody>
      </p:sp>
    </p:spTree>
    <p:extLst>
      <p:ext uri="{BB962C8B-B14F-4D97-AF65-F5344CB8AC3E}">
        <p14:creationId xmlns:p14="http://schemas.microsoft.com/office/powerpoint/2010/main" val="3908975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2057400" y="533400"/>
            <a:ext cx="2106600" cy="1728300"/>
          </a:xfrm>
          <a:prstGeom prst="rect">
            <a:avLst/>
          </a:prstGeom>
        </p:spPr>
        <p:txBody>
          <a:bodyPr spcFirstLastPara="1" wrap="square" lIns="91425" tIns="91425" rIns="91425" bIns="91425" anchor="t" anchorCtr="0">
            <a:noAutofit/>
          </a:bodyPr>
          <a:lstStyle/>
          <a:p>
            <a:r>
              <a:rPr lang="en-US" dirty="0" err="1"/>
              <a:t>Quelles</a:t>
            </a:r>
            <a:r>
              <a:rPr lang="en-US" dirty="0"/>
              <a:t> </a:t>
            </a:r>
            <a:r>
              <a:rPr lang="en-US" dirty="0" err="1"/>
              <a:t>limites</a:t>
            </a:r>
            <a:r>
              <a:rPr lang="en-US" dirty="0"/>
              <a:t>?</a:t>
            </a:r>
            <a:endParaRPr dirty="0"/>
          </a:p>
        </p:txBody>
      </p:sp>
      <p:sp>
        <p:nvSpPr>
          <p:cNvPr id="133" name="Google Shape;133;p20"/>
          <p:cNvSpPr txBox="1">
            <a:spLocks noGrp="1"/>
          </p:cNvSpPr>
          <p:nvPr>
            <p:ph type="body" idx="1"/>
          </p:nvPr>
        </p:nvSpPr>
        <p:spPr>
          <a:xfrm>
            <a:off x="4309450" y="1729212"/>
            <a:ext cx="7215611" cy="4194068"/>
          </a:xfrm>
          <a:prstGeom prst="rect">
            <a:avLst/>
          </a:prstGeom>
        </p:spPr>
        <p:txBody>
          <a:bodyPr spcFirstLastPara="1" wrap="square" lIns="91425" tIns="91425" rIns="91425" bIns="91425" anchor="t" anchorCtr="0">
            <a:noAutofit/>
          </a:bodyPr>
          <a:lstStyle/>
          <a:p>
            <a:pPr marL="0" indent="0">
              <a:buNone/>
            </a:pPr>
            <a:r>
              <a:rPr lang="en-US" b="1" dirty="0"/>
              <a:t>Il y a des </a:t>
            </a:r>
            <a:r>
              <a:rPr lang="en-US" b="1" dirty="0" err="1"/>
              <a:t>limites</a:t>
            </a:r>
            <a:r>
              <a:rPr lang="en-US" b="1" dirty="0"/>
              <a:t>… </a:t>
            </a:r>
          </a:p>
          <a:p>
            <a:pPr marL="0" indent="0">
              <a:buNone/>
            </a:pPr>
            <a:r>
              <a:rPr lang="fr-FR" dirty="0">
                <a:solidFill>
                  <a:srgbClr val="FFFFFF"/>
                </a:solidFill>
                <a:highlight>
                  <a:srgbClr val="FF0000"/>
                </a:highlight>
              </a:rPr>
              <a:t>... lorsque la liberté d'expression entre en conflit avec d'autres droits et libertés</a:t>
            </a:r>
          </a:p>
          <a:p>
            <a:pPr marL="0" indent="0">
              <a:buNone/>
            </a:pPr>
            <a:r>
              <a:rPr lang="fr-FR" dirty="0">
                <a:solidFill>
                  <a:srgbClr val="FFFFFF"/>
                </a:solidFill>
                <a:highlight>
                  <a:srgbClr val="FF0000"/>
                </a:highlight>
              </a:rPr>
              <a:t>... lorsqu'il s'agit de diffamation, de calomnie, de pornographie, d'obscénités, de paroles de combat et de propriété intellectuelle</a:t>
            </a:r>
          </a:p>
          <a:p>
            <a:pPr marL="0" indent="0">
              <a:buNone/>
            </a:pPr>
            <a:r>
              <a:rPr lang="fr-FR" dirty="0">
                <a:solidFill>
                  <a:srgbClr val="FFFFFF"/>
                </a:solidFill>
                <a:highlight>
                  <a:srgbClr val="FF0000"/>
                </a:highlight>
              </a:rPr>
              <a:t>... par une sanction légale ou une désapprobation sociale, ou les deux</a:t>
            </a:r>
            <a:endParaRPr sz="2000" dirty="0"/>
          </a:p>
        </p:txBody>
      </p:sp>
    </p:spTree>
    <p:extLst>
      <p:ext uri="{BB962C8B-B14F-4D97-AF65-F5344CB8AC3E}">
        <p14:creationId xmlns:p14="http://schemas.microsoft.com/office/powerpoint/2010/main" val="163589799"/>
      </p:ext>
    </p:extLst>
  </p:cSld>
  <p:clrMapOvr>
    <a:masterClrMapping/>
  </p:clrMapOvr>
</p:sld>
</file>

<file path=ppt/theme/theme1.xml><?xml version="1.0" encoding="utf-8"?>
<a:theme xmlns:a="http://schemas.openxmlformats.org/drawingml/2006/main" name="Lysande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371</Words>
  <Application>Microsoft Office PowerPoint</Application>
  <PresentationFormat>Widescreen</PresentationFormat>
  <Paragraphs>27</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Source Sans Pro</vt:lpstr>
      <vt:lpstr>Tahoma</vt:lpstr>
      <vt:lpstr>Roboto Slab</vt:lpstr>
      <vt:lpstr>Georgia</vt:lpstr>
      <vt:lpstr>Lysander template</vt:lpstr>
      <vt:lpstr>PowerPoint Presentation</vt:lpstr>
      <vt:lpstr>PowerPoint Presentation</vt:lpstr>
      <vt:lpstr>LIBERTE D‘EXPRESSION</vt:lpstr>
      <vt:lpstr>De quoi s’agit-il?</vt:lpstr>
      <vt:lpstr>Avoir ouvertement son mot à dire</vt:lpstr>
      <vt:lpstr>De quoi s’agit-il?</vt:lpstr>
      <vt:lpstr>Qu'en est-il de la censure ?</vt:lpstr>
      <vt:lpstr>Quelles sont les limites?</vt:lpstr>
      <vt:lpstr>Quelles limites?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Nadine Böttcher-Fabinski</dc:creator>
  <cp:lastModifiedBy>FIPL26</cp:lastModifiedBy>
  <cp:revision>8</cp:revision>
  <dcterms:modified xsi:type="dcterms:W3CDTF">2020-10-01T09:38:05Z</dcterms:modified>
</cp:coreProperties>
</file>