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60" r:id="rId3"/>
    <p:sldId id="266" r:id="rId4"/>
    <p:sldId id="265" r:id="rId5"/>
    <p:sldId id="262" r:id="rId6"/>
    <p:sldId id="282" r:id="rId7"/>
    <p:sldId id="284" r:id="rId8"/>
    <p:sldId id="285" r:id="rId9"/>
    <p:sldId id="286" r:id="rId10"/>
    <p:sldId id="283" r:id="rId11"/>
  </p:sldIdLst>
  <p:sldSz cx="12192000" cy="6858000"/>
  <p:notesSz cx="6858000" cy="9144000"/>
  <p:embeddedFontLst>
    <p:embeddedFont>
      <p:font typeface="Georgia" panose="02040502050405020303" pitchFamily="18" charset="0"/>
      <p:regular r:id="rId13"/>
      <p:bold r:id="rId14"/>
      <p:italic r:id="rId15"/>
      <p:boldItalic r:id="rId16"/>
    </p:embeddedFont>
    <p:embeddedFont>
      <p:font typeface="Roboto Slab" panose="020B0604020202020204" charset="0"/>
      <p:regular r:id="rId17"/>
      <p:bold r:id="rId18"/>
    </p:embeddedFont>
    <p:embeddedFont>
      <p:font typeface="Source Sans Pro" panose="020B0503030403020204" pitchFamily="3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03DA4-CEAD-4C70-A931-0CED30A6804E}" v="28" dt="2020-02-02T18:06:52.698"/>
  </p1510:revLst>
</p1510:revInfo>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82"/>
    <p:restoredTop sz="94673"/>
  </p:normalViewPr>
  <p:slideViewPr>
    <p:cSldViewPr snapToGrid="0" snapToObjects="1">
      <p:cViewPr varScale="1">
        <p:scale>
          <a:sx n="50" d="100"/>
          <a:sy n="50" d="100"/>
        </p:scale>
        <p:origin x="72" y="17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öttcher" userId="36762977a160217b" providerId="LiveId" clId="{2F4EF6D7-283D-4A6D-BFE2-7E449E0AC2C4}"/>
    <pc:docChg chg="custSel addSld delSld modSld sldOrd">
      <pc:chgData name="Nadine Böttcher" userId="36762977a160217b" providerId="LiveId" clId="{2F4EF6D7-283D-4A6D-BFE2-7E449E0AC2C4}" dt="2020-02-02T18:07:13.300" v="869" actId="14100"/>
      <pc:docMkLst>
        <pc:docMk/>
      </pc:docMkLst>
      <pc:sldChg chg="modSp add">
        <pc:chgData name="Nadine Böttcher" userId="36762977a160217b" providerId="LiveId" clId="{2F4EF6D7-283D-4A6D-BFE2-7E449E0AC2C4}" dt="2020-02-02T17:31:06.215" v="106" actId="20577"/>
        <pc:sldMkLst>
          <pc:docMk/>
          <pc:sldMk cId="0" sldId="260"/>
        </pc:sldMkLst>
        <pc:spChg chg="mod">
          <ac:chgData name="Nadine Böttcher" userId="36762977a160217b" providerId="LiveId" clId="{2F4EF6D7-283D-4A6D-BFE2-7E449E0AC2C4}" dt="2020-02-02T17:31:06.215" v="106" actId="20577"/>
          <ac:spMkLst>
            <pc:docMk/>
            <pc:sldMk cId="0" sldId="260"/>
            <ac:spMk id="86" creationId="{00000000-0000-0000-0000-000000000000}"/>
          </ac:spMkLst>
        </pc:spChg>
      </pc:sldChg>
      <pc:sldChg chg="addSp delSp modSp">
        <pc:chgData name="Nadine Böttcher" userId="36762977a160217b" providerId="LiveId" clId="{2F4EF6D7-283D-4A6D-BFE2-7E449E0AC2C4}" dt="2020-02-02T17:47:36.743" v="464" actId="14100"/>
        <pc:sldMkLst>
          <pc:docMk/>
          <pc:sldMk cId="0" sldId="262"/>
        </pc:sldMkLst>
        <pc:spChg chg="mod">
          <ac:chgData name="Nadine Böttcher" userId="36762977a160217b" providerId="LiveId" clId="{2F4EF6D7-283D-4A6D-BFE2-7E449E0AC2C4}" dt="2020-02-02T17:45:10.855" v="455" actId="14100"/>
          <ac:spMkLst>
            <pc:docMk/>
            <pc:sldMk cId="0" sldId="262"/>
            <ac:spMk id="100" creationId="{00000000-0000-0000-0000-000000000000}"/>
          </ac:spMkLst>
        </pc:spChg>
        <pc:spChg chg="del">
          <ac:chgData name="Nadine Böttcher" userId="36762977a160217b" providerId="LiveId" clId="{2F4EF6D7-283D-4A6D-BFE2-7E449E0AC2C4}" dt="2020-02-02T17:45:05.773" v="454" actId="478"/>
          <ac:spMkLst>
            <pc:docMk/>
            <pc:sldMk cId="0" sldId="262"/>
            <ac:spMk id="101" creationId="{00000000-0000-0000-0000-000000000000}"/>
          </ac:spMkLst>
        </pc:spChg>
        <pc:picChg chg="add mod ord">
          <ac:chgData name="Nadine Böttcher" userId="36762977a160217b" providerId="LiveId" clId="{2F4EF6D7-283D-4A6D-BFE2-7E449E0AC2C4}" dt="2020-02-02T17:47:36.743" v="464" actId="14100"/>
          <ac:picMkLst>
            <pc:docMk/>
            <pc:sldMk cId="0" sldId="262"/>
            <ac:picMk id="3" creationId="{1C6CC980-86E6-4C99-A1AC-1B65A44FD151}"/>
          </ac:picMkLst>
        </pc:picChg>
        <pc:picChg chg="del">
          <ac:chgData name="Nadine Böttcher" userId="36762977a160217b" providerId="LiveId" clId="{2F4EF6D7-283D-4A6D-BFE2-7E449E0AC2C4}" dt="2020-02-02T17:45:15.099" v="456" actId="478"/>
          <ac:picMkLst>
            <pc:docMk/>
            <pc:sldMk cId="0" sldId="262"/>
            <ac:picMk id="13" creationId="{549858EB-8979-4BCE-97DA-738EE36B7106}"/>
          </ac:picMkLst>
        </pc:picChg>
      </pc:sldChg>
      <pc:sldChg chg="delSp modSp">
        <pc:chgData name="Nadine Böttcher" userId="36762977a160217b" providerId="LiveId" clId="{2F4EF6D7-283D-4A6D-BFE2-7E449E0AC2C4}" dt="2020-02-02T17:40:28.801" v="412" actId="255"/>
        <pc:sldMkLst>
          <pc:docMk/>
          <pc:sldMk cId="0" sldId="265"/>
        </pc:sldMkLst>
        <pc:spChg chg="mod">
          <ac:chgData name="Nadine Böttcher" userId="36762977a160217b" providerId="LiveId" clId="{2F4EF6D7-283D-4A6D-BFE2-7E449E0AC2C4}" dt="2020-02-02T17:40:28.801" v="412" actId="255"/>
          <ac:spMkLst>
            <pc:docMk/>
            <pc:sldMk cId="0" sldId="265"/>
            <ac:spMk id="133" creationId="{00000000-0000-0000-0000-000000000000}"/>
          </ac:spMkLst>
        </pc:spChg>
        <pc:picChg chg="del">
          <ac:chgData name="Nadine Böttcher" userId="36762977a160217b" providerId="LiveId" clId="{2F4EF6D7-283D-4A6D-BFE2-7E449E0AC2C4}" dt="2020-02-02T17:37:23.123" v="276" actId="478"/>
          <ac:picMkLst>
            <pc:docMk/>
            <pc:sldMk cId="0" sldId="265"/>
            <ac:picMk id="3" creationId="{31F064B1-EC29-4BBE-9640-851F2F3577D4}"/>
          </ac:picMkLst>
        </pc:picChg>
      </pc:sldChg>
      <pc:sldChg chg="addSp delSp modSp ord">
        <pc:chgData name="Nadine Böttcher" userId="36762977a160217b" providerId="LiveId" clId="{2F4EF6D7-283D-4A6D-BFE2-7E449E0AC2C4}" dt="2020-02-02T17:43:26.187" v="424" actId="20577"/>
        <pc:sldMkLst>
          <pc:docMk/>
          <pc:sldMk cId="0" sldId="266"/>
        </pc:sldMkLst>
        <pc:spChg chg="add mod">
          <ac:chgData name="Nadine Böttcher" userId="36762977a160217b" providerId="LiveId" clId="{2F4EF6D7-283D-4A6D-BFE2-7E449E0AC2C4}" dt="2020-02-02T17:43:26.187" v="424" actId="20577"/>
          <ac:spMkLst>
            <pc:docMk/>
            <pc:sldMk cId="0" sldId="266"/>
            <ac:spMk id="5" creationId="{5B2E92C3-5C5D-4BCE-917D-0D0D09F7C024}"/>
          </ac:spMkLst>
        </pc:spChg>
        <pc:spChg chg="mod">
          <ac:chgData name="Nadine Böttcher" userId="36762977a160217b" providerId="LiveId" clId="{2F4EF6D7-283D-4A6D-BFE2-7E449E0AC2C4}" dt="2020-02-02T17:22:57.139" v="20" actId="20577"/>
          <ac:spMkLst>
            <pc:docMk/>
            <pc:sldMk cId="0" sldId="266"/>
            <ac:spMk id="141" creationId="{00000000-0000-0000-0000-000000000000}"/>
          </ac:spMkLst>
        </pc:spChg>
        <pc:picChg chg="del">
          <ac:chgData name="Nadine Böttcher" userId="36762977a160217b" providerId="LiveId" clId="{2F4EF6D7-283D-4A6D-BFE2-7E449E0AC2C4}" dt="2020-02-02T17:23:00.393" v="21" actId="478"/>
          <ac:picMkLst>
            <pc:docMk/>
            <pc:sldMk cId="0" sldId="266"/>
            <ac:picMk id="4" creationId="{3D5322EC-66B7-4160-99A0-169557B47D28}"/>
          </ac:picMkLst>
        </pc:picChg>
      </pc:sldChg>
      <pc:sldChg chg="addSp delSp modSp">
        <pc:chgData name="Nadine Böttcher" userId="36762977a160217b" providerId="LiveId" clId="{2F4EF6D7-283D-4A6D-BFE2-7E449E0AC2C4}" dt="2020-02-02T17:50:22.308" v="577" actId="1076"/>
        <pc:sldMkLst>
          <pc:docMk/>
          <pc:sldMk cId="1764808143" sldId="282"/>
        </pc:sldMkLst>
        <pc:spChg chg="mod">
          <ac:chgData name="Nadine Böttcher" userId="36762977a160217b" providerId="LiveId" clId="{2F4EF6D7-283D-4A6D-BFE2-7E449E0AC2C4}" dt="2020-02-02T17:48:37.179" v="475" actId="20577"/>
          <ac:spMkLst>
            <pc:docMk/>
            <pc:sldMk cId="1764808143" sldId="282"/>
            <ac:spMk id="132" creationId="{00000000-0000-0000-0000-000000000000}"/>
          </ac:spMkLst>
        </pc:spChg>
        <pc:spChg chg="mod">
          <ac:chgData name="Nadine Böttcher" userId="36762977a160217b" providerId="LiveId" clId="{2F4EF6D7-283D-4A6D-BFE2-7E449E0AC2C4}" dt="2020-02-02T17:49:08.282" v="571" actId="20577"/>
          <ac:spMkLst>
            <pc:docMk/>
            <pc:sldMk cId="1764808143" sldId="282"/>
            <ac:spMk id="133" creationId="{00000000-0000-0000-0000-000000000000}"/>
          </ac:spMkLst>
        </pc:spChg>
        <pc:picChg chg="add mod">
          <ac:chgData name="Nadine Böttcher" userId="36762977a160217b" providerId="LiveId" clId="{2F4EF6D7-283D-4A6D-BFE2-7E449E0AC2C4}" dt="2020-02-02T17:50:22.308" v="577" actId="1076"/>
          <ac:picMkLst>
            <pc:docMk/>
            <pc:sldMk cId="1764808143" sldId="282"/>
            <ac:picMk id="3" creationId="{3B34C236-E2C9-415F-95D9-E069417B2659}"/>
          </ac:picMkLst>
        </pc:picChg>
        <pc:picChg chg="del">
          <ac:chgData name="Nadine Böttcher" userId="36762977a160217b" providerId="LiveId" clId="{2F4EF6D7-283D-4A6D-BFE2-7E449E0AC2C4}" dt="2020-02-02T17:49:10.811" v="572" actId="478"/>
          <ac:picMkLst>
            <pc:docMk/>
            <pc:sldMk cId="1764808143" sldId="282"/>
            <ac:picMk id="4" creationId="{DB5FE20F-9C74-4503-944C-F940DB7F662E}"/>
          </ac:picMkLst>
        </pc:picChg>
      </pc:sldChg>
      <pc:sldChg chg="modSp del">
        <pc:chgData name="Nadine Böttcher" userId="36762977a160217b" providerId="LiveId" clId="{2F4EF6D7-283D-4A6D-BFE2-7E449E0AC2C4}" dt="2020-02-02T17:55:33.787" v="757" actId="47"/>
        <pc:sldMkLst>
          <pc:docMk/>
          <pc:sldMk cId="3425399136" sldId="283"/>
        </pc:sldMkLst>
        <pc:spChg chg="mod">
          <ac:chgData name="Nadine Böttcher" userId="36762977a160217b" providerId="LiveId" clId="{2F4EF6D7-283D-4A6D-BFE2-7E449E0AC2C4}" dt="2020-02-02T17:55:24.963" v="756" actId="20577"/>
          <ac:spMkLst>
            <pc:docMk/>
            <pc:sldMk cId="3425399136" sldId="283"/>
            <ac:spMk id="5" creationId="{FC8258AE-661C-4E04-AA50-473E6EF716CE}"/>
          </ac:spMkLst>
        </pc:spChg>
      </pc:sldChg>
      <pc:sldChg chg="addSp delSp modSp add">
        <pc:chgData name="Nadine Böttcher" userId="36762977a160217b" providerId="LiveId" clId="{2F4EF6D7-283D-4A6D-BFE2-7E449E0AC2C4}" dt="2020-02-02T17:54:53.248" v="738" actId="1076"/>
        <pc:sldMkLst>
          <pc:docMk/>
          <pc:sldMk cId="831767837" sldId="284"/>
        </pc:sldMkLst>
        <pc:spChg chg="mod">
          <ac:chgData name="Nadine Böttcher" userId="36762977a160217b" providerId="LiveId" clId="{2F4EF6D7-283D-4A6D-BFE2-7E449E0AC2C4}" dt="2020-02-02T17:52:01.315" v="591" actId="20577"/>
          <ac:spMkLst>
            <pc:docMk/>
            <pc:sldMk cId="831767837" sldId="284"/>
            <ac:spMk id="132" creationId="{00000000-0000-0000-0000-000000000000}"/>
          </ac:spMkLst>
        </pc:spChg>
        <pc:spChg chg="mod">
          <ac:chgData name="Nadine Böttcher" userId="36762977a160217b" providerId="LiveId" clId="{2F4EF6D7-283D-4A6D-BFE2-7E449E0AC2C4}" dt="2020-02-02T17:54:53.248" v="738" actId="1076"/>
          <ac:spMkLst>
            <pc:docMk/>
            <pc:sldMk cId="831767837" sldId="284"/>
            <ac:spMk id="133" creationId="{00000000-0000-0000-0000-000000000000}"/>
          </ac:spMkLst>
        </pc:spChg>
        <pc:picChg chg="del">
          <ac:chgData name="Nadine Böttcher" userId="36762977a160217b" providerId="LiveId" clId="{2F4EF6D7-283D-4A6D-BFE2-7E449E0AC2C4}" dt="2020-02-02T17:52:25.182" v="659" actId="478"/>
          <ac:picMkLst>
            <pc:docMk/>
            <pc:sldMk cId="831767837" sldId="284"/>
            <ac:picMk id="3" creationId="{3B34C236-E2C9-415F-95D9-E069417B2659}"/>
          </ac:picMkLst>
        </pc:picChg>
        <pc:picChg chg="add mod">
          <ac:chgData name="Nadine Böttcher" userId="36762977a160217b" providerId="LiveId" clId="{2F4EF6D7-283D-4A6D-BFE2-7E449E0AC2C4}" dt="2020-02-02T17:54:48.527" v="737" actId="1076"/>
          <ac:picMkLst>
            <pc:docMk/>
            <pc:sldMk cId="831767837" sldId="284"/>
            <ac:picMk id="4" creationId="{95763829-D0ED-48E1-A35D-C48E30BB8C7E}"/>
          </ac:picMkLst>
        </pc:picChg>
      </pc:sldChg>
      <pc:sldChg chg="add del">
        <pc:chgData name="Nadine Böttcher" userId="36762977a160217b" providerId="LiveId" clId="{2F4EF6D7-283D-4A6D-BFE2-7E449E0AC2C4}" dt="2020-02-02T17:44:47.284" v="426" actId="47"/>
        <pc:sldMkLst>
          <pc:docMk/>
          <pc:sldMk cId="2999516777" sldId="284"/>
        </pc:sldMkLst>
      </pc:sldChg>
      <pc:sldChg chg="addSp delSp modSp add">
        <pc:chgData name="Nadine Böttcher" userId="36762977a160217b" providerId="LiveId" clId="{2F4EF6D7-283D-4A6D-BFE2-7E449E0AC2C4}" dt="2020-02-02T18:02:05.958" v="786" actId="14100"/>
        <pc:sldMkLst>
          <pc:docMk/>
          <pc:sldMk cId="3908975913" sldId="285"/>
        </pc:sldMkLst>
        <pc:spChg chg="mod">
          <ac:chgData name="Nadine Böttcher" userId="36762977a160217b" providerId="LiveId" clId="{2F4EF6D7-283D-4A6D-BFE2-7E449E0AC2C4}" dt="2020-02-02T18:02:05.958" v="786" actId="14100"/>
          <ac:spMkLst>
            <pc:docMk/>
            <pc:sldMk cId="3908975913" sldId="285"/>
            <ac:spMk id="99" creationId="{00000000-0000-0000-0000-000000000000}"/>
          </ac:spMkLst>
        </pc:spChg>
        <pc:spChg chg="mod">
          <ac:chgData name="Nadine Böttcher" userId="36762977a160217b" providerId="LiveId" clId="{2F4EF6D7-283D-4A6D-BFE2-7E449E0AC2C4}" dt="2020-02-02T17:55:48.048" v="776" actId="20577"/>
          <ac:spMkLst>
            <pc:docMk/>
            <pc:sldMk cId="3908975913" sldId="285"/>
            <ac:spMk id="100" creationId="{00000000-0000-0000-0000-000000000000}"/>
          </ac:spMkLst>
        </pc:spChg>
        <pc:picChg chg="del">
          <ac:chgData name="Nadine Böttcher" userId="36762977a160217b" providerId="LiveId" clId="{2F4EF6D7-283D-4A6D-BFE2-7E449E0AC2C4}" dt="2020-02-02T17:57:05.074" v="777" actId="478"/>
          <ac:picMkLst>
            <pc:docMk/>
            <pc:sldMk cId="3908975913" sldId="285"/>
            <ac:picMk id="3" creationId="{1C6CC980-86E6-4C99-A1AC-1B65A44FD151}"/>
          </ac:picMkLst>
        </pc:picChg>
        <pc:picChg chg="add mod ord">
          <ac:chgData name="Nadine Böttcher" userId="36762977a160217b" providerId="LiveId" clId="{2F4EF6D7-283D-4A6D-BFE2-7E449E0AC2C4}" dt="2020-02-02T18:01:56.720" v="783" actId="167"/>
          <ac:picMkLst>
            <pc:docMk/>
            <pc:sldMk cId="3908975913" sldId="285"/>
            <ac:picMk id="4" creationId="{4AF7CC5D-1CA7-4EA7-98B6-3133C6527E48}"/>
          </ac:picMkLst>
        </pc:picChg>
      </pc:sldChg>
      <pc:sldChg chg="modSp add">
        <pc:chgData name="Nadine Böttcher" userId="36762977a160217b" providerId="LiveId" clId="{2F4EF6D7-283D-4A6D-BFE2-7E449E0AC2C4}" dt="2020-02-02T18:07:13.300" v="869" actId="14100"/>
        <pc:sldMkLst>
          <pc:docMk/>
          <pc:sldMk cId="163589799" sldId="286"/>
        </pc:sldMkLst>
        <pc:spChg chg="mod">
          <ac:chgData name="Nadine Böttcher" userId="36762977a160217b" providerId="LiveId" clId="{2F4EF6D7-283D-4A6D-BFE2-7E449E0AC2C4}" dt="2020-02-02T18:02:32.467" v="797" actId="20577"/>
          <ac:spMkLst>
            <pc:docMk/>
            <pc:sldMk cId="163589799" sldId="286"/>
            <ac:spMk id="132" creationId="{00000000-0000-0000-0000-000000000000}"/>
          </ac:spMkLst>
        </pc:spChg>
        <pc:spChg chg="mod">
          <ac:chgData name="Nadine Böttcher" userId="36762977a160217b" providerId="LiveId" clId="{2F4EF6D7-283D-4A6D-BFE2-7E449E0AC2C4}" dt="2020-02-02T18:07:13.300" v="869" actId="14100"/>
          <ac:spMkLst>
            <pc:docMk/>
            <pc:sldMk cId="163589799" sldId="286"/>
            <ac:spMk id="1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553095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6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19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82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62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82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68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00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78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59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413434" y="3079435"/>
            <a:ext cx="6845300"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096383" y="3109083"/>
            <a:ext cx="6870700" cy="677934"/>
          </a:xfrm>
          <a:prstGeom prst="rect">
            <a:avLst/>
          </a:prstGeom>
        </p:spPr>
      </p:pic>
      <p:pic>
        <p:nvPicPr>
          <p:cNvPr id="8" name="Picture 7">
            <a:extLst>
              <a:ext uri="{FF2B5EF4-FFF2-40B4-BE49-F238E27FC236}">
                <a16:creationId xmlns:a16="http://schemas.microsoft.com/office/drawing/2014/main" id="{A778879B-B48A-8241-8285-C11D94571AA4}"/>
              </a:ext>
            </a:extLst>
          </p:cNvPr>
          <p:cNvPicPr>
            <a:picLocks noChangeAspect="1"/>
          </p:cNvPicPr>
          <p:nvPr userDrawn="1"/>
        </p:nvPicPr>
        <p:blipFill>
          <a:blip r:embed="rId4"/>
          <a:stretch>
            <a:fillRect/>
          </a:stretch>
        </p:blipFill>
        <p:spPr>
          <a:xfrm>
            <a:off x="5851221" y="6476733"/>
            <a:ext cx="1337158" cy="3812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4"/>
          <p:cNvSpPr txBox="1">
            <a:spLocks noGrp="1"/>
          </p:cNvSpPr>
          <p:nvPr>
            <p:ph type="body" idx="1"/>
          </p:nvPr>
        </p:nvSpPr>
        <p:spPr>
          <a:xfrm>
            <a:off x="3203033" y="1641175"/>
            <a:ext cx="7431600" cy="4035600"/>
          </a:xfrm>
          <a:prstGeom prst="rect">
            <a:avLst/>
          </a:prstGeom>
        </p:spPr>
        <p:txBody>
          <a:bodyPr spcFirstLastPara="1" wrap="square" lIns="91425" tIns="91425" rIns="91425" bIns="91425" anchor="t" anchorCtr="0"/>
          <a:lstStyle>
            <a:lvl1pPr marL="457200" lvl="0" indent="-469900" rtl="0">
              <a:spcBef>
                <a:spcPts val="600"/>
              </a:spcBef>
              <a:spcAft>
                <a:spcPts val="0"/>
              </a:spcAft>
              <a:buSzPts val="3800"/>
              <a:buFont typeface="Georgia"/>
              <a:buChar char="□"/>
              <a:defRPr sz="3800" i="1">
                <a:latin typeface="Georgia"/>
                <a:ea typeface="Georgia"/>
                <a:cs typeface="Georgia"/>
                <a:sym typeface="Georgia"/>
              </a:defRPr>
            </a:lvl1pPr>
            <a:lvl2pPr marL="914400" lvl="1" indent="-469900" rtl="0">
              <a:spcBef>
                <a:spcPts val="0"/>
              </a:spcBef>
              <a:spcAft>
                <a:spcPts val="0"/>
              </a:spcAft>
              <a:buSzPts val="3800"/>
              <a:buFont typeface="Georgia"/>
              <a:buChar char="■"/>
              <a:defRPr sz="3800" i="1">
                <a:latin typeface="Georgia"/>
                <a:ea typeface="Georgia"/>
                <a:cs typeface="Georgia"/>
                <a:sym typeface="Georgia"/>
              </a:defRPr>
            </a:lvl2pPr>
            <a:lvl3pPr marL="1371600" lvl="2" indent="-469900" rtl="0">
              <a:spcBef>
                <a:spcPts val="0"/>
              </a:spcBef>
              <a:spcAft>
                <a:spcPts val="0"/>
              </a:spcAft>
              <a:buSzPts val="3800"/>
              <a:buFont typeface="Georgia"/>
              <a:buChar char="▣"/>
              <a:defRPr sz="3800" i="1">
                <a:latin typeface="Georgia"/>
                <a:ea typeface="Georgia"/>
                <a:cs typeface="Georgia"/>
                <a:sym typeface="Georgia"/>
              </a:defRPr>
            </a:lvl3pPr>
            <a:lvl4pPr marL="1828800" lvl="3" indent="-469900" rtl="0">
              <a:spcBef>
                <a:spcPts val="0"/>
              </a:spcBef>
              <a:spcAft>
                <a:spcPts val="0"/>
              </a:spcAft>
              <a:buSzPts val="3800"/>
              <a:buFont typeface="Georgia"/>
              <a:buChar char="●"/>
              <a:defRPr sz="3800" i="1">
                <a:latin typeface="Georgia"/>
                <a:ea typeface="Georgia"/>
                <a:cs typeface="Georgia"/>
                <a:sym typeface="Georgia"/>
              </a:defRPr>
            </a:lvl4pPr>
            <a:lvl5pPr marL="2286000" lvl="4" indent="-469900" rtl="0">
              <a:spcBef>
                <a:spcPts val="0"/>
              </a:spcBef>
              <a:spcAft>
                <a:spcPts val="0"/>
              </a:spcAft>
              <a:buSzPts val="3800"/>
              <a:buFont typeface="Georgia"/>
              <a:buChar char="○"/>
              <a:defRPr sz="3800" i="1">
                <a:latin typeface="Georgia"/>
                <a:ea typeface="Georgia"/>
                <a:cs typeface="Georgia"/>
                <a:sym typeface="Georgia"/>
              </a:defRPr>
            </a:lvl5pPr>
            <a:lvl6pPr marL="2743200" lvl="5" indent="-469900" rtl="0">
              <a:spcBef>
                <a:spcPts val="0"/>
              </a:spcBef>
              <a:spcAft>
                <a:spcPts val="0"/>
              </a:spcAft>
              <a:buSzPts val="3800"/>
              <a:buFont typeface="Georgia"/>
              <a:buChar char="■"/>
              <a:defRPr sz="3800" i="1">
                <a:latin typeface="Georgia"/>
                <a:ea typeface="Georgia"/>
                <a:cs typeface="Georgia"/>
                <a:sym typeface="Georgia"/>
              </a:defRPr>
            </a:lvl6pPr>
            <a:lvl7pPr marL="3200400" lvl="6" indent="-469900" rtl="0">
              <a:spcBef>
                <a:spcPts val="0"/>
              </a:spcBef>
              <a:spcAft>
                <a:spcPts val="0"/>
              </a:spcAft>
              <a:buSzPts val="3800"/>
              <a:buFont typeface="Georgia"/>
              <a:buChar char="●"/>
              <a:defRPr sz="3800" i="1">
                <a:latin typeface="Georgia"/>
                <a:ea typeface="Georgia"/>
                <a:cs typeface="Georgia"/>
                <a:sym typeface="Georgia"/>
              </a:defRPr>
            </a:lvl7pPr>
            <a:lvl8pPr marL="3657600" lvl="7" indent="-469900" rtl="0">
              <a:spcBef>
                <a:spcPts val="0"/>
              </a:spcBef>
              <a:spcAft>
                <a:spcPts val="0"/>
              </a:spcAft>
              <a:buSzPts val="3800"/>
              <a:buFont typeface="Georgia"/>
              <a:buChar char="○"/>
              <a:defRPr sz="3800" i="1">
                <a:latin typeface="Georgia"/>
                <a:ea typeface="Georgia"/>
                <a:cs typeface="Georgia"/>
                <a:sym typeface="Georgia"/>
              </a:defRPr>
            </a:lvl8pPr>
            <a:lvl9pPr marL="4114800" lvl="8" indent="-469900">
              <a:spcBef>
                <a:spcPts val="0"/>
              </a:spcBef>
              <a:spcAft>
                <a:spcPts val="0"/>
              </a:spcAft>
              <a:buSzPts val="3800"/>
              <a:buFont typeface="Georgia"/>
              <a:buChar char="■"/>
              <a:defRPr sz="3800" i="1">
                <a:latin typeface="Georgia"/>
                <a:ea typeface="Georgia"/>
                <a:cs typeface="Georgia"/>
                <a:sym typeface="Georgia"/>
              </a:defRPr>
            </a:lvl9pPr>
          </a:lstStyle>
          <a:p>
            <a:endParaRPr/>
          </a:p>
        </p:txBody>
      </p:sp>
      <p:sp>
        <p:nvSpPr>
          <p:cNvPr id="20" name="Google Shape;20;p4"/>
          <p:cNvSpPr txBox="1"/>
          <p:nvPr/>
        </p:nvSpPr>
        <p:spPr>
          <a:xfrm>
            <a:off x="277833" y="579332"/>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0" b="1">
                <a:solidFill>
                  <a:srgbClr val="FF0000"/>
                </a:solidFill>
              </a:rPr>
              <a:t>“</a:t>
            </a:r>
            <a:endParaRPr sz="10000" b="1">
              <a:solidFill>
                <a:srgbClr val="FF0000"/>
              </a:solidFill>
            </a:endParaRPr>
          </a:p>
        </p:txBody>
      </p:sp>
      <p:sp>
        <p:nvSpPr>
          <p:cNvPr id="21" name="Google Shape;21;p4"/>
          <p:cNvSpPr/>
          <p:nvPr/>
        </p:nvSpPr>
        <p:spPr>
          <a:xfrm>
            <a:off x="718829" y="539122"/>
            <a:ext cx="1727600" cy="12957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4"/>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49E3EF4D-00BD-2E4B-AAFD-D993A109DA23}"/>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9" name="Picture 8">
            <a:extLst>
              <a:ext uri="{FF2B5EF4-FFF2-40B4-BE49-F238E27FC236}">
                <a16:creationId xmlns:a16="http://schemas.microsoft.com/office/drawing/2014/main" id="{86FC7AEC-67AA-D049-AA0C-DDB038EA0611}"/>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10" name="Picture 9">
            <a:extLst>
              <a:ext uri="{FF2B5EF4-FFF2-40B4-BE49-F238E27FC236}">
                <a16:creationId xmlns:a16="http://schemas.microsoft.com/office/drawing/2014/main" id="{FD6282D9-366C-F44C-859F-E8D3475D0EA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1" name="Picture 10">
            <a:extLst>
              <a:ext uri="{FF2B5EF4-FFF2-40B4-BE49-F238E27FC236}">
                <a16:creationId xmlns:a16="http://schemas.microsoft.com/office/drawing/2014/main" id="{998AD64F-BF57-E94A-B5F0-1C8D2B24E62F}"/>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extLst>
      <p:ext uri="{BB962C8B-B14F-4D97-AF65-F5344CB8AC3E}">
        <p14:creationId xmlns:p14="http://schemas.microsoft.com/office/powerpoint/2010/main" val="1935177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8"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3905726" y="1014451"/>
            <a:ext cx="5573700" cy="4035600"/>
          </a:xfrm>
          <a:prstGeom prst="rect">
            <a:avLst/>
          </a:prstGeom>
        </p:spPr>
        <p:txBody>
          <a:bodyPr spcFirstLastPara="1" wrap="square" lIns="91425" tIns="91425" rIns="91425" bIns="91425" anchor="t" anchorCtr="0">
            <a:noAutofit/>
          </a:bodyPr>
          <a:lstStyle/>
          <a:p>
            <a:pPr marL="0" indent="0">
              <a:buNone/>
            </a:pPr>
            <a:r>
              <a:rPr lang="en-US" sz="2400" dirty="0"/>
              <a:t>To </a:t>
            </a:r>
            <a:r>
              <a:rPr lang="el-GR" sz="2400" b="1" dirty="0"/>
              <a:t>399 π.Χ. </a:t>
            </a:r>
            <a:r>
              <a:rPr lang="en-US" sz="2400" dirty="0"/>
              <a:t>o </a:t>
            </a:r>
            <a:r>
              <a:rPr lang="el-GR" sz="2400" dirty="0"/>
              <a:t>Σωκράτης μιλά στους δικαστές στη δίκη του: «Εάν μου προσφέρατε να με αφήσετε αυτή τη στιγμή υπό την προϋπόθεση ότι δεν θα λέω πλέον αυτά που σκέφτομαι... θα έπρεπε να σας πω,« Άντρες της Αθήνας, θα υπακούω στους Θεούς και όχι σε εσάς."</a:t>
            </a:r>
          </a:p>
          <a:p>
            <a:pPr marL="0" indent="0">
              <a:buNone/>
            </a:pPr>
            <a:r>
              <a:rPr lang="el-GR" sz="800" dirty="0"/>
              <a:t>Πηγή: </a:t>
            </a:r>
            <a:r>
              <a:rPr lang="el-GR" sz="800" dirty="0" err="1"/>
              <a:t>Χρονολόγιο</a:t>
            </a:r>
            <a:r>
              <a:rPr lang="el-GR" sz="800" dirty="0"/>
              <a:t>. Μια ιστορία της ελευθερίας </a:t>
            </a:r>
            <a:r>
              <a:rPr lang="el-GR" sz="800" dirty="0" err="1"/>
              <a:t>υου</a:t>
            </a:r>
            <a:r>
              <a:rPr lang="el-GR" sz="800" dirty="0"/>
              <a:t> λόγου. Ο κηδεμόνας. Διαδικτυακά: </a:t>
            </a:r>
            <a:r>
              <a:rPr lang="en-US" sz="800" dirty="0"/>
              <a:t>https://</a:t>
            </a:r>
            <a:r>
              <a:rPr lang="en-US" sz="800" dirty="0" err="1"/>
              <a:t>www.theguardian.com</a:t>
            </a:r>
            <a:r>
              <a:rPr lang="en-US" sz="800" dirty="0"/>
              <a:t>/media/2006/</a:t>
            </a:r>
            <a:r>
              <a:rPr lang="en-US" sz="800" dirty="0" err="1"/>
              <a:t>feb</a:t>
            </a:r>
            <a:r>
              <a:rPr lang="en-US" sz="800" dirty="0"/>
              <a:t>/05/</a:t>
            </a:r>
            <a:r>
              <a:rPr lang="en-US" sz="800" dirty="0" err="1"/>
              <a:t>religion.news</a:t>
            </a:r>
            <a:endParaRPr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1"/>
          <p:cNvSpPr txBox="1">
            <a:spLocks noGrp="1"/>
          </p:cNvSpPr>
          <p:nvPr>
            <p:ph type="title"/>
          </p:nvPr>
        </p:nvSpPr>
        <p:spPr>
          <a:xfrm>
            <a:off x="2028825" y="503250"/>
            <a:ext cx="6079200" cy="1490920"/>
          </a:xfrm>
          <a:prstGeom prst="rect">
            <a:avLst/>
          </a:prstGeom>
          <a:ln>
            <a:noFill/>
          </a:ln>
        </p:spPr>
        <p:txBody>
          <a:bodyPr spcFirstLastPara="1" wrap="square" lIns="91425" tIns="91425" rIns="91425" bIns="91425" anchor="t" anchorCtr="0">
            <a:noAutofit/>
          </a:bodyPr>
          <a:lstStyle/>
          <a:p>
            <a:r>
              <a:rPr lang="el-GR" sz="4000" dirty="0">
                <a:solidFill>
                  <a:srgbClr val="FFFFFF"/>
                </a:solidFill>
                <a:highlight>
                  <a:srgbClr val="FF0000"/>
                </a:highlight>
              </a:rPr>
              <a:t>ΕΛΕΥΘΕΡΙΑ ΤΟΥ ΛΟΓΟΥ</a:t>
            </a:r>
            <a:endParaRPr sz="4000" dirty="0">
              <a:solidFill>
                <a:srgbClr val="FFFFFF"/>
              </a:solidFill>
              <a:highlight>
                <a:srgbClr val="FF0000"/>
              </a:highlight>
            </a:endParaRPr>
          </a:p>
        </p:txBody>
      </p:sp>
      <p:sp>
        <p:nvSpPr>
          <p:cNvPr id="5" name="Google Shape;133;p20">
            <a:extLst>
              <a:ext uri="{FF2B5EF4-FFF2-40B4-BE49-F238E27FC236}">
                <a16:creationId xmlns:a16="http://schemas.microsoft.com/office/drawing/2014/main" id="{5B2E92C3-5C5D-4BCE-917D-0D0D09F7C024}"/>
              </a:ext>
            </a:extLst>
          </p:cNvPr>
          <p:cNvSpPr txBox="1">
            <a:spLocks noGrp="1"/>
          </p:cNvSpPr>
          <p:nvPr>
            <p:ph type="body" idx="1"/>
          </p:nvPr>
        </p:nvSpPr>
        <p:spPr>
          <a:xfrm>
            <a:off x="2804825" y="1773004"/>
            <a:ext cx="7358350" cy="3611795"/>
          </a:xfrm>
          <a:prstGeom prst="rect">
            <a:avLst/>
          </a:prstGeom>
        </p:spPr>
        <p:txBody>
          <a:bodyPr spcFirstLastPara="1" wrap="square" lIns="91425" tIns="91425" rIns="91425" bIns="91425" anchor="t" anchorCtr="0">
            <a:noAutofit/>
          </a:bodyPr>
          <a:lstStyle/>
          <a:p>
            <a:pPr marL="0" indent="0">
              <a:buNone/>
            </a:pPr>
            <a:r>
              <a:rPr lang="el-GR" sz="2000" dirty="0"/>
              <a:t>Σήμερα η ελευθερία του λόγου είναι ένας </a:t>
            </a:r>
            <a:r>
              <a:rPr lang="el-GR" sz="2000" dirty="0" err="1"/>
              <a:t>διεθνώςς</a:t>
            </a:r>
            <a:r>
              <a:rPr lang="el-GR" sz="2000" dirty="0"/>
              <a:t> θεμελιωμένο ανθρώπινο δικαίωμα.</a:t>
            </a:r>
          </a:p>
          <a:p>
            <a:pPr marL="0" indent="0">
              <a:buNone/>
            </a:pPr>
            <a:endParaRPr lang="el-GR" sz="2000" dirty="0"/>
          </a:p>
          <a:p>
            <a:pPr marL="0" indent="0">
              <a:buNone/>
            </a:pPr>
            <a:r>
              <a:rPr lang="el-GR" sz="2000" dirty="0"/>
              <a:t>Διασφαλίζεται στο</a:t>
            </a:r>
          </a:p>
          <a:p>
            <a:pPr marL="0" indent="0">
              <a:buNone/>
            </a:pPr>
            <a:r>
              <a:rPr lang="el-GR" sz="2000" dirty="0"/>
              <a:t>Άρθρο 19 του Διεθνούς Συμφώνου για τα Ατομικά και Πολιτικά Δικαιώματα,</a:t>
            </a:r>
          </a:p>
          <a:p>
            <a:pPr marL="0" indent="0">
              <a:buNone/>
            </a:pPr>
            <a:r>
              <a:rPr lang="el-GR" sz="2000" dirty="0"/>
              <a:t>Στο άρθρο 10 της Ευρωπαϊκής Σύμβασης για τα Ανθρώπινα Δικαιώματα, </a:t>
            </a:r>
          </a:p>
          <a:p>
            <a:pPr marL="0" indent="0">
              <a:buNone/>
            </a:pPr>
            <a:r>
              <a:rPr lang="el-GR" sz="2000" dirty="0"/>
              <a:t>Στο άρθρο 13 της Αμερικανικής Σύμβασης για τα Ανθρώπινα Δικαιώματα και </a:t>
            </a:r>
          </a:p>
          <a:p>
            <a:pPr marL="0" indent="0">
              <a:buNone/>
            </a:pPr>
            <a:r>
              <a:rPr lang="el-GR" sz="2000" dirty="0"/>
              <a:t>Στο άρθρο 9 του Αφρικανικού Καταστατικού Χάρτη για τα Δικαιώματα του Ανθρώπου και των Λαών</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l-GR" dirty="0"/>
              <a:t>Περί τίνος πρόκειται;</a:t>
            </a:r>
            <a:endParaRPr dirty="0"/>
          </a:p>
        </p:txBody>
      </p:sp>
      <p:sp>
        <p:nvSpPr>
          <p:cNvPr id="133" name="Google Shape;133;p20"/>
          <p:cNvSpPr txBox="1">
            <a:spLocks noGrp="1"/>
          </p:cNvSpPr>
          <p:nvPr>
            <p:ph type="body" idx="1"/>
          </p:nvPr>
        </p:nvSpPr>
        <p:spPr>
          <a:xfrm>
            <a:off x="4587905" y="1887664"/>
            <a:ext cx="6262975" cy="3172016"/>
          </a:xfrm>
          <a:prstGeom prst="rect">
            <a:avLst/>
          </a:prstGeom>
        </p:spPr>
        <p:txBody>
          <a:bodyPr spcFirstLastPara="1" wrap="square" lIns="91425" tIns="91425" rIns="91425" bIns="91425" anchor="t" anchorCtr="0">
            <a:noAutofit/>
          </a:bodyPr>
          <a:lstStyle/>
          <a:p>
            <a:pPr marL="0" indent="0">
              <a:buNone/>
            </a:pPr>
            <a:r>
              <a:rPr lang="el-GR" b="1" dirty="0"/>
              <a:t>το δικαίωμα να…</a:t>
            </a:r>
          </a:p>
          <a:p>
            <a:pPr marL="0" indent="0">
              <a:buNone/>
            </a:pPr>
            <a:r>
              <a:rPr lang="el-GR" dirty="0">
                <a:solidFill>
                  <a:srgbClr val="FFFFFF"/>
                </a:solidFill>
                <a:highlight>
                  <a:srgbClr val="FF0000"/>
                </a:highlight>
              </a:rPr>
              <a:t>… για έκφραση και διάδοση πληροφοριών και ιδεών</a:t>
            </a:r>
          </a:p>
          <a:p>
            <a:pPr marL="0" indent="0">
              <a:buNone/>
            </a:pPr>
            <a:r>
              <a:rPr lang="el-GR" dirty="0">
                <a:solidFill>
                  <a:srgbClr val="FFFFFF"/>
                </a:solidFill>
                <a:highlight>
                  <a:srgbClr val="FF0000"/>
                </a:highlight>
              </a:rPr>
              <a:t>… για αναζήτηση πληροφοριών και ιδεών</a:t>
            </a:r>
          </a:p>
          <a:p>
            <a:pPr marL="0" indent="0">
              <a:buNone/>
            </a:pPr>
            <a:r>
              <a:rPr lang="el-GR" dirty="0">
                <a:solidFill>
                  <a:srgbClr val="FFFFFF"/>
                </a:solidFill>
                <a:highlight>
                  <a:srgbClr val="FF0000"/>
                </a:highlight>
              </a:rPr>
              <a:t>… για τη λήψη πληροφοριών και ιδεών</a:t>
            </a:r>
          </a:p>
          <a:p>
            <a:pPr marL="0" indent="0">
              <a:buNone/>
            </a:pPr>
            <a:r>
              <a:rPr lang="el-GR" dirty="0">
                <a:solidFill>
                  <a:srgbClr val="FFFFFF"/>
                </a:solidFill>
                <a:highlight>
                  <a:srgbClr val="FF0000"/>
                </a:highlight>
              </a:rPr>
              <a:t>… για τη </a:t>
            </a:r>
            <a:r>
              <a:rPr lang="el-GR" dirty="0" err="1">
                <a:solidFill>
                  <a:srgbClr val="FFFFFF"/>
                </a:solidFill>
                <a:highlight>
                  <a:srgbClr val="FF0000"/>
                </a:highlight>
              </a:rPr>
              <a:t>μετάδωση</a:t>
            </a:r>
            <a:r>
              <a:rPr lang="el-GR" dirty="0">
                <a:solidFill>
                  <a:srgbClr val="FFFFFF"/>
                </a:solidFill>
                <a:highlight>
                  <a:srgbClr val="FF0000"/>
                </a:highlight>
              </a:rPr>
              <a:t> πληροφοριών και ιδεών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Grafik 2" descr="Ein Bild, das Person, Schild, Tisch, Gruppe enthält.&#10;&#10;Automatisch generierte Beschreibung">
            <a:extLst>
              <a:ext uri="{FF2B5EF4-FFF2-40B4-BE49-F238E27FC236}">
                <a16:creationId xmlns:a16="http://schemas.microsoft.com/office/drawing/2014/main" id="{1C6CC980-86E6-4C99-A1AC-1B65A44FD151}"/>
              </a:ext>
            </a:extLst>
          </p:cNvPr>
          <p:cNvPicPr>
            <a:picLocks noChangeAspect="1"/>
          </p:cNvPicPr>
          <p:nvPr/>
        </p:nvPicPr>
        <p:blipFill>
          <a:blip r:embed="rId3"/>
          <a:stretch>
            <a:fillRect/>
          </a:stretch>
        </p:blipFill>
        <p:spPr>
          <a:xfrm>
            <a:off x="1021404" y="1105535"/>
            <a:ext cx="2991221" cy="1994147"/>
          </a:xfrm>
          <a:prstGeom prst="rect">
            <a:avLst/>
          </a:prstGeom>
        </p:spPr>
      </p:pic>
      <p:sp>
        <p:nvSpPr>
          <p:cNvPr id="99" name="Google Shape;99;p17"/>
          <p:cNvSpPr/>
          <p:nvPr/>
        </p:nvSpPr>
        <p:spPr>
          <a:xfrm>
            <a:off x="1021404" y="1105535"/>
            <a:ext cx="2991221" cy="1945733"/>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4701600" cy="3199312"/>
          </a:xfrm>
          <a:prstGeom prst="rect">
            <a:avLst/>
          </a:prstGeom>
          <a:ln>
            <a:noFill/>
          </a:ln>
        </p:spPr>
        <p:txBody>
          <a:bodyPr spcFirstLastPara="1" wrap="square" lIns="91425" tIns="91425" rIns="91425" bIns="91425" anchor="t" anchorCtr="0">
            <a:noAutofit/>
          </a:bodyPr>
          <a:lstStyle/>
          <a:p>
            <a:r>
              <a:rPr lang="el-GR" sz="6000" dirty="0">
                <a:solidFill>
                  <a:srgbClr val="FFFFFF"/>
                </a:solidFill>
                <a:highlight>
                  <a:srgbClr val="FF0000"/>
                </a:highlight>
                <a:latin typeface="Georgia"/>
                <a:ea typeface="Georgia"/>
                <a:cs typeface="Georgia"/>
                <a:sym typeface="Georgia"/>
              </a:rPr>
              <a:t>Λέτε ανοιχτά τη γνώμη σας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l-GR" dirty="0"/>
              <a:t>Περί τίνος πρόκειται;</a:t>
            </a:r>
            <a:endParaRPr dirty="0"/>
          </a:p>
        </p:txBody>
      </p:sp>
      <p:sp>
        <p:nvSpPr>
          <p:cNvPr id="133" name="Google Shape;133;p20"/>
          <p:cNvSpPr txBox="1">
            <a:spLocks noGrp="1"/>
          </p:cNvSpPr>
          <p:nvPr>
            <p:ph type="body" idx="1"/>
          </p:nvPr>
        </p:nvSpPr>
        <p:spPr>
          <a:xfrm>
            <a:off x="4786024" y="1491425"/>
            <a:ext cx="5348575" cy="1653900"/>
          </a:xfrm>
          <a:prstGeom prst="rect">
            <a:avLst/>
          </a:prstGeom>
        </p:spPr>
        <p:txBody>
          <a:bodyPr spcFirstLastPara="1" wrap="square" lIns="91425" tIns="91425" rIns="91425" bIns="91425" anchor="t" anchorCtr="0">
            <a:noAutofit/>
          </a:bodyPr>
          <a:lstStyle/>
          <a:p>
            <a:pPr marL="50800" indent="0">
              <a:buNone/>
            </a:pPr>
            <a:r>
              <a:rPr lang="el-GR" dirty="0"/>
              <a:t>Το δικαίωμα να εκφράζετε τη γνώμη σας δημόσια χωρίς φόβο τιμωρίας</a:t>
            </a:r>
          </a:p>
        </p:txBody>
      </p:sp>
      <p:pic>
        <p:nvPicPr>
          <p:cNvPr id="3" name="Grafik 2" descr="Ein Bild, das Objekt enthält.&#10;&#10;Automatisch generierte Beschreibung">
            <a:extLst>
              <a:ext uri="{FF2B5EF4-FFF2-40B4-BE49-F238E27FC236}">
                <a16:creationId xmlns:a16="http://schemas.microsoft.com/office/drawing/2014/main" id="{3B34C236-E2C9-415F-95D9-E069417B2659}"/>
              </a:ext>
            </a:extLst>
          </p:cNvPr>
          <p:cNvPicPr>
            <a:picLocks noChangeAspect="1"/>
          </p:cNvPicPr>
          <p:nvPr/>
        </p:nvPicPr>
        <p:blipFill>
          <a:blip r:embed="rId3"/>
          <a:stretch>
            <a:fillRect/>
          </a:stretch>
        </p:blipFill>
        <p:spPr>
          <a:xfrm>
            <a:off x="6770871" y="2605236"/>
            <a:ext cx="3313592" cy="3145324"/>
          </a:xfrm>
          <a:prstGeom prst="rect">
            <a:avLst/>
          </a:prstGeom>
        </p:spPr>
      </p:pic>
    </p:spTree>
    <p:extLst>
      <p:ext uri="{BB962C8B-B14F-4D97-AF65-F5344CB8AC3E}">
        <p14:creationId xmlns:p14="http://schemas.microsoft.com/office/powerpoint/2010/main" val="176480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l-GR" dirty="0"/>
              <a:t>Τι γίνεται με τη λογοκρισία;</a:t>
            </a:r>
          </a:p>
        </p:txBody>
      </p:sp>
      <p:sp>
        <p:nvSpPr>
          <p:cNvPr id="133" name="Google Shape;133;p20"/>
          <p:cNvSpPr txBox="1">
            <a:spLocks noGrp="1"/>
          </p:cNvSpPr>
          <p:nvPr>
            <p:ph type="body" idx="1"/>
          </p:nvPr>
        </p:nvSpPr>
        <p:spPr>
          <a:xfrm>
            <a:off x="4786024" y="1395455"/>
            <a:ext cx="5526376" cy="1653900"/>
          </a:xfrm>
          <a:prstGeom prst="rect">
            <a:avLst/>
          </a:prstGeom>
        </p:spPr>
        <p:txBody>
          <a:bodyPr spcFirstLastPara="1" wrap="square" lIns="91425" tIns="91425" rIns="91425" bIns="91425" anchor="t" anchorCtr="0">
            <a:noAutofit/>
          </a:bodyPr>
          <a:lstStyle/>
          <a:p>
            <a:pPr marL="50800" indent="0">
              <a:buNone/>
            </a:pPr>
            <a:r>
              <a:rPr lang="el-GR" dirty="0"/>
              <a:t>Απαγορεύεται στη δημοκρατία να εμποδίζεται η παραποίηση πληροφοριών και απόψεων.</a:t>
            </a:r>
          </a:p>
        </p:txBody>
      </p:sp>
      <p:pic>
        <p:nvPicPr>
          <p:cNvPr id="4" name="Grafik 3" descr="Ein Bild, das Schild, Zeichnung enthält.&#10;&#10;Automatisch generierte Beschreibung">
            <a:extLst>
              <a:ext uri="{FF2B5EF4-FFF2-40B4-BE49-F238E27FC236}">
                <a16:creationId xmlns:a16="http://schemas.microsoft.com/office/drawing/2014/main" id="{95763829-D0ED-48E1-A35D-C48E30BB8C7E}"/>
              </a:ext>
            </a:extLst>
          </p:cNvPr>
          <p:cNvPicPr>
            <a:picLocks noChangeAspect="1"/>
          </p:cNvPicPr>
          <p:nvPr/>
        </p:nvPicPr>
        <p:blipFill>
          <a:blip r:embed="rId3"/>
          <a:stretch>
            <a:fillRect/>
          </a:stretch>
        </p:blipFill>
        <p:spPr>
          <a:xfrm>
            <a:off x="6944117" y="3204870"/>
            <a:ext cx="4191244" cy="2962249"/>
          </a:xfrm>
          <a:prstGeom prst="rect">
            <a:avLst/>
          </a:prstGeom>
        </p:spPr>
      </p:pic>
    </p:spTree>
    <p:extLst>
      <p:ext uri="{BB962C8B-B14F-4D97-AF65-F5344CB8AC3E}">
        <p14:creationId xmlns:p14="http://schemas.microsoft.com/office/powerpoint/2010/main" val="83176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4" name="Grafik 3" descr="Ein Bild, das Ende, Schild, draußen, Text enthält.&#10;&#10;Automatisch generierte Beschreibung">
            <a:extLst>
              <a:ext uri="{FF2B5EF4-FFF2-40B4-BE49-F238E27FC236}">
                <a16:creationId xmlns:a16="http://schemas.microsoft.com/office/drawing/2014/main" id="{4AF7CC5D-1CA7-4EA7-98B6-3133C6527E48}"/>
              </a:ext>
            </a:extLst>
          </p:cNvPr>
          <p:cNvPicPr>
            <a:picLocks noChangeAspect="1"/>
          </p:cNvPicPr>
          <p:nvPr/>
        </p:nvPicPr>
        <p:blipFill>
          <a:blip r:embed="rId3"/>
          <a:stretch>
            <a:fillRect/>
          </a:stretch>
        </p:blipFill>
        <p:spPr>
          <a:xfrm>
            <a:off x="1328294" y="1105535"/>
            <a:ext cx="2377440" cy="2377440"/>
          </a:xfrm>
          <a:prstGeom prst="rect">
            <a:avLst/>
          </a:prstGeom>
        </p:spPr>
      </p:pic>
      <p:sp>
        <p:nvSpPr>
          <p:cNvPr id="99" name="Google Shape;99;p17"/>
          <p:cNvSpPr/>
          <p:nvPr/>
        </p:nvSpPr>
        <p:spPr>
          <a:xfrm>
            <a:off x="1328293" y="1105535"/>
            <a:ext cx="2377441" cy="2323465"/>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4701600" cy="3199312"/>
          </a:xfrm>
          <a:prstGeom prst="rect">
            <a:avLst/>
          </a:prstGeom>
          <a:ln>
            <a:noFill/>
          </a:ln>
        </p:spPr>
        <p:txBody>
          <a:bodyPr spcFirstLastPara="1" wrap="square" lIns="91425" tIns="91425" rIns="91425" bIns="91425" anchor="t" anchorCtr="0">
            <a:noAutofit/>
          </a:bodyPr>
          <a:lstStyle/>
          <a:p>
            <a:r>
              <a:rPr lang="el-GR" sz="6000" dirty="0">
                <a:solidFill>
                  <a:srgbClr val="FFFFFF"/>
                </a:solidFill>
                <a:highlight>
                  <a:srgbClr val="FF0000"/>
                </a:highlight>
                <a:latin typeface="Georgia"/>
                <a:ea typeface="Georgia"/>
                <a:cs typeface="Georgia"/>
                <a:sym typeface="Georgia"/>
              </a:rPr>
              <a:t>Υπάρχουν όρια;</a:t>
            </a:r>
            <a:endParaRPr sz="6000" dirty="0">
              <a:solidFill>
                <a:srgbClr val="FFFFFF"/>
              </a:solidFill>
              <a:highlight>
                <a:srgbClr val="FF0000"/>
              </a:highlight>
              <a:latin typeface="Georgia"/>
              <a:ea typeface="Georgia"/>
              <a:cs typeface="Georgia"/>
              <a:sym typeface="Georgia"/>
            </a:endParaRPr>
          </a:p>
        </p:txBody>
      </p:sp>
    </p:spTree>
    <p:extLst>
      <p:ext uri="{BB962C8B-B14F-4D97-AF65-F5344CB8AC3E}">
        <p14:creationId xmlns:p14="http://schemas.microsoft.com/office/powerpoint/2010/main" val="390897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l-GR"/>
              <a:t>Τί όρια;</a:t>
            </a:r>
            <a:endParaRPr dirty="0"/>
          </a:p>
        </p:txBody>
      </p:sp>
      <p:sp>
        <p:nvSpPr>
          <p:cNvPr id="133" name="Google Shape;133;p20"/>
          <p:cNvSpPr txBox="1">
            <a:spLocks noGrp="1"/>
          </p:cNvSpPr>
          <p:nvPr>
            <p:ph type="body" idx="1"/>
          </p:nvPr>
        </p:nvSpPr>
        <p:spPr>
          <a:xfrm>
            <a:off x="4587905" y="1242646"/>
            <a:ext cx="6262975" cy="4680634"/>
          </a:xfrm>
          <a:prstGeom prst="rect">
            <a:avLst/>
          </a:prstGeom>
        </p:spPr>
        <p:txBody>
          <a:bodyPr spcFirstLastPara="1" wrap="square" lIns="91425" tIns="91425" rIns="91425" bIns="91425" anchor="t" anchorCtr="0">
            <a:noAutofit/>
          </a:bodyPr>
          <a:lstStyle/>
          <a:p>
            <a:pPr marL="0" indent="0">
              <a:buNone/>
            </a:pPr>
            <a:r>
              <a:rPr lang="el-GR" b="1" dirty="0"/>
              <a:t>Υπάρχουν όρια</a:t>
            </a:r>
          </a:p>
          <a:p>
            <a:pPr marL="0" indent="0">
              <a:buNone/>
            </a:pPr>
            <a:r>
              <a:rPr lang="el-GR" dirty="0">
                <a:solidFill>
                  <a:srgbClr val="FFFFFF"/>
                </a:solidFill>
                <a:highlight>
                  <a:srgbClr val="FF0000"/>
                </a:highlight>
              </a:rPr>
              <a:t>… Όταν η ελευθερία του λόγου έρχεται σε σύγκρουση με άλλα δικαιώματα και ελευθερίες</a:t>
            </a:r>
          </a:p>
          <a:p>
            <a:pPr marL="0" indent="0">
              <a:buNone/>
            </a:pPr>
            <a:r>
              <a:rPr lang="el-GR" dirty="0">
                <a:solidFill>
                  <a:srgbClr val="FFFFFF"/>
                </a:solidFill>
                <a:highlight>
                  <a:srgbClr val="FF0000"/>
                </a:highlight>
              </a:rPr>
              <a:t>… Όταν πρόκειται για συκοφαντία, πορνογραφία, </a:t>
            </a:r>
            <a:r>
              <a:rPr lang="el-GR" dirty="0" err="1">
                <a:solidFill>
                  <a:srgbClr val="FFFFFF"/>
                </a:solidFill>
                <a:highlight>
                  <a:srgbClr val="FF0000"/>
                </a:highlight>
              </a:rPr>
              <a:t>αισχρ</a:t>
            </a:r>
            <a:r>
              <a:rPr lang="en-US" dirty="0" err="1">
                <a:solidFill>
                  <a:srgbClr val="FFFFFF"/>
                </a:solidFill>
                <a:highlight>
                  <a:srgbClr val="FF0000"/>
                </a:highlight>
              </a:rPr>
              <a:t>ό</a:t>
            </a:r>
            <a:r>
              <a:rPr lang="el-GR" dirty="0" err="1">
                <a:solidFill>
                  <a:srgbClr val="FFFFFF"/>
                </a:solidFill>
                <a:highlight>
                  <a:srgbClr val="FF0000"/>
                </a:highlight>
              </a:rPr>
              <a:t>τητα</a:t>
            </a:r>
            <a:r>
              <a:rPr lang="el-GR" dirty="0">
                <a:solidFill>
                  <a:srgbClr val="FFFFFF"/>
                </a:solidFill>
                <a:highlight>
                  <a:srgbClr val="FF0000"/>
                </a:highlight>
              </a:rPr>
              <a:t> </a:t>
            </a:r>
            <a:r>
              <a:rPr lang="el-GR" dirty="0" err="1">
                <a:solidFill>
                  <a:srgbClr val="FFFFFF"/>
                </a:solidFill>
                <a:highlight>
                  <a:srgbClr val="FF0000"/>
                </a:highlight>
              </a:rPr>
              <a:t>πολεμικ</a:t>
            </a:r>
            <a:r>
              <a:rPr lang="en-US" dirty="0" err="1">
                <a:solidFill>
                  <a:srgbClr val="FFFFFF"/>
                </a:solidFill>
                <a:highlight>
                  <a:srgbClr val="FF0000"/>
                </a:highlight>
              </a:rPr>
              <a:t>έ</a:t>
            </a:r>
            <a:r>
              <a:rPr lang="el-GR" dirty="0">
                <a:solidFill>
                  <a:srgbClr val="FFFFFF"/>
                </a:solidFill>
                <a:highlight>
                  <a:srgbClr val="FF0000"/>
                </a:highlight>
              </a:rPr>
              <a:t>ς λέξεις και πνευματική ιδιοκτησία</a:t>
            </a:r>
          </a:p>
          <a:p>
            <a:pPr marL="0" indent="0">
              <a:buNone/>
            </a:pPr>
            <a:r>
              <a:rPr lang="el-GR" dirty="0">
                <a:solidFill>
                  <a:srgbClr val="FFFFFF"/>
                </a:solidFill>
                <a:highlight>
                  <a:srgbClr val="FF0000"/>
                </a:highlight>
              </a:rPr>
              <a:t>… μέσω νομικής κύρωσης ή κοινωνικής αποδοκιμασίας ή και των δύο</a:t>
            </a:r>
            <a:endParaRPr sz="2000" dirty="0">
              <a:highlight>
                <a:srgbClr val="FF0000"/>
              </a:highlight>
            </a:endParaRPr>
          </a:p>
        </p:txBody>
      </p:sp>
    </p:spTree>
    <p:extLst>
      <p:ext uri="{BB962C8B-B14F-4D97-AF65-F5344CB8AC3E}">
        <p14:creationId xmlns:p14="http://schemas.microsoft.com/office/powerpoint/2010/main" val="163589799"/>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342</Words>
  <Application>Microsoft Office PowerPoint</Application>
  <PresentationFormat>Widescreen</PresentationFormat>
  <Paragraphs>29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Source Sans Pro</vt:lpstr>
      <vt:lpstr>Tahoma</vt:lpstr>
      <vt:lpstr>Roboto Slab</vt:lpstr>
      <vt:lpstr>Georgia</vt:lpstr>
      <vt:lpstr>Lysander template</vt:lpstr>
      <vt:lpstr>PowerPoint Presentation</vt:lpstr>
      <vt:lpstr>PowerPoint Presentation</vt:lpstr>
      <vt:lpstr>ΕΛΕΥΘΕΡΙΑ ΤΟΥ ΛΟΓΟΥ</vt:lpstr>
      <vt:lpstr>Περί τίνος πρόκειται;</vt:lpstr>
      <vt:lpstr>Λέτε ανοιχτά τη γνώμη σας</vt:lpstr>
      <vt:lpstr>Περί τίνος πρόκειται;</vt:lpstr>
      <vt:lpstr>Τι γίνεται με τη λογοκρισία;</vt:lpstr>
      <vt:lpstr>Υπάρχουν όρια;</vt:lpstr>
      <vt:lpstr>Τί όρια;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Nadine Böttcher-Fabinski</dc:creator>
  <cp:lastModifiedBy>FIPL26</cp:lastModifiedBy>
  <cp:revision>8</cp:revision>
  <dcterms:modified xsi:type="dcterms:W3CDTF">2020-10-01T09:42:36Z</dcterms:modified>
</cp:coreProperties>
</file>