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1.jpg" ContentType="image/jpg"/>
  <Override PartName="/ppt/media/image12.jpg" ContentType="image/jpg"/>
  <Override PartName="/ppt/media/image13.jpg" ContentType="image/jpg"/>
  <Override PartName="/ppt/media/image14.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66" r:id="rId3"/>
    <p:sldId id="265" r:id="rId4"/>
    <p:sldId id="262" r:id="rId5"/>
    <p:sldId id="282" r:id="rId6"/>
    <p:sldId id="284" r:id="rId7"/>
    <p:sldId id="285" r:id="rId8"/>
    <p:sldId id="286" r:id="rId9"/>
    <p:sldId id="287" r:id="rId10"/>
    <p:sldId id="283" r:id="rId11"/>
    <p:sldId id="288" r:id="rId12"/>
    <p:sldId id="289" r:id="rId13"/>
    <p:sldId id="290" r:id="rId14"/>
    <p:sldId id="291" r:id="rId15"/>
    <p:sldId id="292" r:id="rId16"/>
  </p:sldIdLst>
  <p:sldSz cx="12192000" cy="6858000"/>
  <p:notesSz cx="6858000" cy="9144000"/>
  <p:embeddedFontLst>
    <p:embeddedFont>
      <p:font typeface="Georgia" panose="02040502050405020303" pitchFamily="18" charset="0"/>
      <p:regular r:id="rId18"/>
      <p:bold r:id="rId19"/>
      <p:italic r:id="rId20"/>
      <p:boldItalic r:id="rId21"/>
    </p:embeddedFont>
    <p:embeddedFont>
      <p:font typeface="Roboto Slab" panose="020B0604020202020204" charset="0"/>
      <p:regular r:id="rId22"/>
      <p:bold r:id="rId23"/>
    </p:embeddedFont>
    <p:embeddedFont>
      <p:font typeface="Source Sans Pro" panose="020B0503030403020204" pitchFamily="3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53AA9-64C6-4BCC-9129-F58B96A02123}" v="23" dt="2020-01-31T15:01:39.604"/>
  </p1510:revLst>
</p1510:revInfo>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82"/>
    <p:restoredTop sz="94673"/>
  </p:normalViewPr>
  <p:slideViewPr>
    <p:cSldViewPr snapToGrid="0" snapToObjects="1">
      <p:cViewPr varScale="1">
        <p:scale>
          <a:sx n="50" d="100"/>
          <a:sy n="50" d="100"/>
        </p:scale>
        <p:origin x="72" y="1770"/>
      </p:cViewPr>
      <p:guideLst/>
    </p:cSldViewPr>
  </p:slideViewPr>
  <p:notesTextViewPr>
    <p:cViewPr>
      <p:scale>
        <a:sx n="1" d="1"/>
        <a:sy n="1" d="1"/>
      </p:scale>
      <p:origin x="0" y="0"/>
    </p:cViewPr>
  </p:notesTextViewPr>
  <p:notesViewPr>
    <p:cSldViewPr snapToGrid="0" snapToObjects="1">
      <p:cViewPr varScale="1">
        <p:scale>
          <a:sx n="79" d="100"/>
          <a:sy n="79" d="100"/>
        </p:scale>
        <p:origin x="29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öttcher" userId="36762977a160217b" providerId="LiveId" clId="{2F4EF6D7-283D-4A6D-BFE2-7E449E0AC2C4}"/>
    <pc:docChg chg="undo custSel addSld delSld modSld">
      <pc:chgData name="Nadine Böttcher" userId="36762977a160217b" providerId="LiveId" clId="{2F4EF6D7-283D-4A6D-BFE2-7E449E0AC2C4}" dt="2020-01-31T15:01:53.401" v="1248" actId="20577"/>
      <pc:docMkLst>
        <pc:docMk/>
      </pc:docMkLst>
      <pc:sldChg chg="addSp delSp modSp">
        <pc:chgData name="Nadine Böttcher" userId="36762977a160217b" providerId="LiveId" clId="{2F4EF6D7-283D-4A6D-BFE2-7E449E0AC2C4}" dt="2020-01-31T14:31:09.132" v="247" actId="1076"/>
        <pc:sldMkLst>
          <pc:docMk/>
          <pc:sldMk cId="0" sldId="262"/>
        </pc:sldMkLst>
        <pc:spChg chg="mod">
          <ac:chgData name="Nadine Böttcher" userId="36762977a160217b" providerId="LiveId" clId="{2F4EF6D7-283D-4A6D-BFE2-7E449E0AC2C4}" dt="2020-01-31T14:31:06.181" v="246" actId="14100"/>
          <ac:spMkLst>
            <pc:docMk/>
            <pc:sldMk cId="0" sldId="262"/>
            <ac:spMk id="99" creationId="{00000000-0000-0000-0000-000000000000}"/>
          </ac:spMkLst>
        </pc:spChg>
        <pc:spChg chg="mod">
          <ac:chgData name="Nadine Böttcher" userId="36762977a160217b" providerId="LiveId" clId="{2F4EF6D7-283D-4A6D-BFE2-7E449E0AC2C4}" dt="2020-01-31T14:29:08.613" v="235" actId="14100"/>
          <ac:spMkLst>
            <pc:docMk/>
            <pc:sldMk cId="0" sldId="262"/>
            <ac:spMk id="100" creationId="{00000000-0000-0000-0000-000000000000}"/>
          </ac:spMkLst>
        </pc:spChg>
        <pc:spChg chg="mod">
          <ac:chgData name="Nadine Böttcher" userId="36762977a160217b" providerId="LiveId" clId="{2F4EF6D7-283D-4A6D-BFE2-7E449E0AC2C4}" dt="2020-01-31T14:29:12.068" v="236" actId="1076"/>
          <ac:spMkLst>
            <pc:docMk/>
            <pc:sldMk cId="0" sldId="262"/>
            <ac:spMk id="101" creationId="{00000000-0000-0000-0000-000000000000}"/>
          </ac:spMkLst>
        </pc:spChg>
        <pc:picChg chg="add mod ord">
          <ac:chgData name="Nadine Böttcher" userId="36762977a160217b" providerId="LiveId" clId="{2F4EF6D7-283D-4A6D-BFE2-7E449E0AC2C4}" dt="2020-01-31T14:31:09.132" v="247" actId="1076"/>
          <ac:picMkLst>
            <pc:docMk/>
            <pc:sldMk cId="0" sldId="262"/>
            <ac:picMk id="3" creationId="{9548EA7E-7A66-4660-B520-2AF79204F546}"/>
          </ac:picMkLst>
        </pc:picChg>
        <pc:picChg chg="del">
          <ac:chgData name="Nadine Böttcher" userId="36762977a160217b" providerId="LiveId" clId="{2F4EF6D7-283D-4A6D-BFE2-7E449E0AC2C4}" dt="2020-01-31T14:26:03.516" v="98" actId="478"/>
          <ac:picMkLst>
            <pc:docMk/>
            <pc:sldMk cId="0" sldId="262"/>
            <ac:picMk id="13" creationId="{549858EB-8979-4BCE-97DA-738EE36B7106}"/>
          </ac:picMkLst>
        </pc:picChg>
      </pc:sldChg>
      <pc:sldChg chg="delSp modSp">
        <pc:chgData name="Nadine Böttcher" userId="36762977a160217b" providerId="LiveId" clId="{2F4EF6D7-283D-4A6D-BFE2-7E449E0AC2C4}" dt="2020-01-31T14:21:01.610" v="92" actId="108"/>
        <pc:sldMkLst>
          <pc:docMk/>
          <pc:sldMk cId="0" sldId="265"/>
        </pc:sldMkLst>
        <pc:spChg chg="mod">
          <ac:chgData name="Nadine Böttcher" userId="36762977a160217b" providerId="LiveId" clId="{2F4EF6D7-283D-4A6D-BFE2-7E449E0AC2C4}" dt="2020-01-31T14:18:27.426" v="68" actId="14100"/>
          <ac:spMkLst>
            <pc:docMk/>
            <pc:sldMk cId="0" sldId="265"/>
            <ac:spMk id="132" creationId="{00000000-0000-0000-0000-000000000000}"/>
          </ac:spMkLst>
        </pc:spChg>
        <pc:spChg chg="mod">
          <ac:chgData name="Nadine Böttcher" userId="36762977a160217b" providerId="LiveId" clId="{2F4EF6D7-283D-4A6D-BFE2-7E449E0AC2C4}" dt="2020-01-31T14:21:01.610" v="92" actId="108"/>
          <ac:spMkLst>
            <pc:docMk/>
            <pc:sldMk cId="0" sldId="265"/>
            <ac:spMk id="133" creationId="{00000000-0000-0000-0000-000000000000}"/>
          </ac:spMkLst>
        </pc:spChg>
        <pc:picChg chg="del">
          <ac:chgData name="Nadine Böttcher" userId="36762977a160217b" providerId="LiveId" clId="{2F4EF6D7-283D-4A6D-BFE2-7E449E0AC2C4}" dt="2020-01-31T14:18:43.033" v="74" actId="478"/>
          <ac:picMkLst>
            <pc:docMk/>
            <pc:sldMk cId="0" sldId="265"/>
            <ac:picMk id="3" creationId="{31F064B1-EC29-4BBE-9640-851F2F3577D4}"/>
          </ac:picMkLst>
        </pc:picChg>
      </pc:sldChg>
      <pc:sldChg chg="addSp delSp modSp">
        <pc:chgData name="Nadine Böttcher" userId="36762977a160217b" providerId="LiveId" clId="{2F4EF6D7-283D-4A6D-BFE2-7E449E0AC2C4}" dt="2020-01-31T14:25:36.734" v="97" actId="1076"/>
        <pc:sldMkLst>
          <pc:docMk/>
          <pc:sldMk cId="0" sldId="266"/>
        </pc:sldMkLst>
        <pc:spChg chg="mod">
          <ac:chgData name="Nadine Böttcher" userId="36762977a160217b" providerId="LiveId" clId="{2F4EF6D7-283D-4A6D-BFE2-7E449E0AC2C4}" dt="2020-01-31T14:09:21.038" v="43" actId="20577"/>
          <ac:spMkLst>
            <pc:docMk/>
            <pc:sldMk cId="0" sldId="266"/>
            <ac:spMk id="141" creationId="{00000000-0000-0000-0000-000000000000}"/>
          </ac:spMkLst>
        </pc:spChg>
        <pc:picChg chg="add mod">
          <ac:chgData name="Nadine Böttcher" userId="36762977a160217b" providerId="LiveId" clId="{2F4EF6D7-283D-4A6D-BFE2-7E449E0AC2C4}" dt="2020-01-31T14:25:36.734" v="97" actId="1076"/>
          <ac:picMkLst>
            <pc:docMk/>
            <pc:sldMk cId="0" sldId="266"/>
            <ac:picMk id="3" creationId="{E3572165-AB93-4DAB-8CE4-AC17DF97F02C}"/>
          </ac:picMkLst>
        </pc:picChg>
        <pc:picChg chg="del">
          <ac:chgData name="Nadine Böttcher" userId="36762977a160217b" providerId="LiveId" clId="{2F4EF6D7-283D-4A6D-BFE2-7E449E0AC2C4}" dt="2020-01-31T14:09:23.531" v="44" actId="478"/>
          <ac:picMkLst>
            <pc:docMk/>
            <pc:sldMk cId="0" sldId="266"/>
            <ac:picMk id="4" creationId="{3D5322EC-66B7-4160-99A0-169557B47D28}"/>
          </ac:picMkLst>
        </pc:picChg>
      </pc:sldChg>
      <pc:sldChg chg="delSp modSp">
        <pc:chgData name="Nadine Böttcher" userId="36762977a160217b" providerId="LiveId" clId="{2F4EF6D7-283D-4A6D-BFE2-7E449E0AC2C4}" dt="2020-01-31T14:37:22.170" v="440" actId="108"/>
        <pc:sldMkLst>
          <pc:docMk/>
          <pc:sldMk cId="1764808143" sldId="282"/>
        </pc:sldMkLst>
        <pc:spChg chg="mod">
          <ac:chgData name="Nadine Böttcher" userId="36762977a160217b" providerId="LiveId" clId="{2F4EF6D7-283D-4A6D-BFE2-7E449E0AC2C4}" dt="2020-01-31T14:34:26.256" v="330" actId="14100"/>
          <ac:spMkLst>
            <pc:docMk/>
            <pc:sldMk cId="1764808143" sldId="282"/>
            <ac:spMk id="132" creationId="{00000000-0000-0000-0000-000000000000}"/>
          </ac:spMkLst>
        </pc:spChg>
        <pc:spChg chg="mod">
          <ac:chgData name="Nadine Böttcher" userId="36762977a160217b" providerId="LiveId" clId="{2F4EF6D7-283D-4A6D-BFE2-7E449E0AC2C4}" dt="2020-01-31T14:37:22.170" v="440" actId="108"/>
          <ac:spMkLst>
            <pc:docMk/>
            <pc:sldMk cId="1764808143" sldId="282"/>
            <ac:spMk id="133" creationId="{00000000-0000-0000-0000-000000000000}"/>
          </ac:spMkLst>
        </pc:spChg>
        <pc:picChg chg="del">
          <ac:chgData name="Nadine Böttcher" userId="36762977a160217b" providerId="LiveId" clId="{2F4EF6D7-283D-4A6D-BFE2-7E449E0AC2C4}" dt="2020-01-31T14:34:30.388" v="331" actId="478"/>
          <ac:picMkLst>
            <pc:docMk/>
            <pc:sldMk cId="1764808143" sldId="282"/>
            <ac:picMk id="4" creationId="{DB5FE20F-9C74-4503-944C-F940DB7F662E}"/>
          </ac:picMkLst>
        </pc:picChg>
      </pc:sldChg>
      <pc:sldChg chg="addSp delSp modSp modNotes">
        <pc:chgData name="Nadine Böttcher" userId="36762977a160217b" providerId="LiveId" clId="{2F4EF6D7-283D-4A6D-BFE2-7E449E0AC2C4}" dt="2020-01-31T14:56:32.250" v="1175" actId="20577"/>
        <pc:sldMkLst>
          <pc:docMk/>
          <pc:sldMk cId="3425399136" sldId="283"/>
        </pc:sldMkLst>
        <pc:spChg chg="add del mod">
          <ac:chgData name="Nadine Böttcher" userId="36762977a160217b" providerId="LiveId" clId="{2F4EF6D7-283D-4A6D-BFE2-7E449E0AC2C4}" dt="2020-01-31T14:55:52.269" v="1069" actId="478"/>
          <ac:spMkLst>
            <pc:docMk/>
            <pc:sldMk cId="3425399136" sldId="283"/>
            <ac:spMk id="3" creationId="{AA1566CD-52A1-4608-80C5-A6555106BBC0}"/>
          </ac:spMkLst>
        </pc:spChg>
        <pc:spChg chg="mod">
          <ac:chgData name="Nadine Böttcher" userId="36762977a160217b" providerId="LiveId" clId="{2F4EF6D7-283D-4A6D-BFE2-7E449E0AC2C4}" dt="2020-01-31T14:55:59.329" v="1094" actId="20577"/>
          <ac:spMkLst>
            <pc:docMk/>
            <pc:sldMk cId="3425399136" sldId="283"/>
            <ac:spMk id="5" creationId="{FC8258AE-661C-4E04-AA50-473E6EF716CE}"/>
          </ac:spMkLst>
        </pc:spChg>
        <pc:spChg chg="mod">
          <ac:chgData name="Nadine Böttcher" userId="36762977a160217b" providerId="LiveId" clId="{2F4EF6D7-283D-4A6D-BFE2-7E449E0AC2C4}" dt="2020-01-31T14:55:41.980" v="1067" actId="14100"/>
          <ac:spMkLst>
            <pc:docMk/>
            <pc:sldMk cId="3425399136" sldId="283"/>
            <ac:spMk id="132" creationId="{00000000-0000-0000-0000-000000000000}"/>
          </ac:spMkLst>
        </pc:spChg>
        <pc:spChg chg="del">
          <ac:chgData name="Nadine Böttcher" userId="36762977a160217b" providerId="LiveId" clId="{2F4EF6D7-283D-4A6D-BFE2-7E449E0AC2C4}" dt="2020-01-31T14:55:47.972" v="1068" actId="478"/>
          <ac:spMkLst>
            <pc:docMk/>
            <pc:sldMk cId="3425399136" sldId="283"/>
            <ac:spMk id="133" creationId="{00000000-0000-0000-0000-000000000000}"/>
          </ac:spMkLst>
        </pc:spChg>
      </pc:sldChg>
      <pc:sldChg chg="addSp delSp modSp add">
        <pc:chgData name="Nadine Böttcher" userId="36762977a160217b" providerId="LiveId" clId="{2F4EF6D7-283D-4A6D-BFE2-7E449E0AC2C4}" dt="2020-01-31T14:41:23.986" v="522" actId="14100"/>
        <pc:sldMkLst>
          <pc:docMk/>
          <pc:sldMk cId="1544510024" sldId="284"/>
        </pc:sldMkLst>
        <pc:spChg chg="mod">
          <ac:chgData name="Nadine Böttcher" userId="36762977a160217b" providerId="LiveId" clId="{2F4EF6D7-283D-4A6D-BFE2-7E449E0AC2C4}" dt="2020-01-31T14:41:23.986" v="522" actId="14100"/>
          <ac:spMkLst>
            <pc:docMk/>
            <pc:sldMk cId="1544510024" sldId="284"/>
            <ac:spMk id="99" creationId="{00000000-0000-0000-0000-000000000000}"/>
          </ac:spMkLst>
        </pc:spChg>
        <pc:spChg chg="mod">
          <ac:chgData name="Nadine Böttcher" userId="36762977a160217b" providerId="LiveId" clId="{2F4EF6D7-283D-4A6D-BFE2-7E449E0AC2C4}" dt="2020-01-31T14:37:56.807" v="465" actId="20577"/>
          <ac:spMkLst>
            <pc:docMk/>
            <pc:sldMk cId="1544510024" sldId="284"/>
            <ac:spMk id="100" creationId="{00000000-0000-0000-0000-000000000000}"/>
          </ac:spMkLst>
        </pc:spChg>
        <pc:spChg chg="mod">
          <ac:chgData name="Nadine Böttcher" userId="36762977a160217b" providerId="LiveId" clId="{2F4EF6D7-283D-4A6D-BFE2-7E449E0AC2C4}" dt="2020-01-31T14:39:30.961" v="514" actId="20577"/>
          <ac:spMkLst>
            <pc:docMk/>
            <pc:sldMk cId="1544510024" sldId="284"/>
            <ac:spMk id="101" creationId="{00000000-0000-0000-0000-000000000000}"/>
          </ac:spMkLst>
        </pc:spChg>
        <pc:picChg chg="del">
          <ac:chgData name="Nadine Böttcher" userId="36762977a160217b" providerId="LiveId" clId="{2F4EF6D7-283D-4A6D-BFE2-7E449E0AC2C4}" dt="2020-01-31T14:39:47.805" v="515" actId="478"/>
          <ac:picMkLst>
            <pc:docMk/>
            <pc:sldMk cId="1544510024" sldId="284"/>
            <ac:picMk id="3" creationId="{9548EA7E-7A66-4660-B520-2AF79204F546}"/>
          </ac:picMkLst>
        </pc:picChg>
        <pc:picChg chg="add mod ord">
          <ac:chgData name="Nadine Böttcher" userId="36762977a160217b" providerId="LiveId" clId="{2F4EF6D7-283D-4A6D-BFE2-7E449E0AC2C4}" dt="2020-01-31T14:41:20.390" v="521" actId="167"/>
          <ac:picMkLst>
            <pc:docMk/>
            <pc:sldMk cId="1544510024" sldId="284"/>
            <ac:picMk id="4" creationId="{5098D74A-F74E-4645-815A-1CA0CF7AFACA}"/>
          </ac:picMkLst>
        </pc:picChg>
      </pc:sldChg>
      <pc:sldChg chg="add del">
        <pc:chgData name="Nadine Böttcher" userId="36762977a160217b" providerId="LiveId" clId="{2F4EF6D7-283D-4A6D-BFE2-7E449E0AC2C4}" dt="2020-01-31T14:37:39.636" v="442" actId="47"/>
        <pc:sldMkLst>
          <pc:docMk/>
          <pc:sldMk cId="4123653961" sldId="284"/>
        </pc:sldMkLst>
      </pc:sldChg>
      <pc:sldChg chg="addSp delSp modSp add">
        <pc:chgData name="Nadine Böttcher" userId="36762977a160217b" providerId="LiveId" clId="{2F4EF6D7-283D-4A6D-BFE2-7E449E0AC2C4}" dt="2020-01-31T14:44:43.041" v="636" actId="14100"/>
        <pc:sldMkLst>
          <pc:docMk/>
          <pc:sldMk cId="1825533709" sldId="285"/>
        </pc:sldMkLst>
        <pc:spChg chg="mod">
          <ac:chgData name="Nadine Böttcher" userId="36762977a160217b" providerId="LiveId" clId="{2F4EF6D7-283D-4A6D-BFE2-7E449E0AC2C4}" dt="2020-01-31T14:44:43.041" v="636" actId="14100"/>
          <ac:spMkLst>
            <pc:docMk/>
            <pc:sldMk cId="1825533709" sldId="285"/>
            <ac:spMk id="99" creationId="{00000000-0000-0000-0000-000000000000}"/>
          </ac:spMkLst>
        </pc:spChg>
        <pc:spChg chg="mod">
          <ac:chgData name="Nadine Böttcher" userId="36762977a160217b" providerId="LiveId" clId="{2F4EF6D7-283D-4A6D-BFE2-7E449E0AC2C4}" dt="2020-01-31T14:42:57.245" v="626" actId="20577"/>
          <ac:spMkLst>
            <pc:docMk/>
            <pc:sldMk cId="1825533709" sldId="285"/>
            <ac:spMk id="101" creationId="{00000000-0000-0000-0000-000000000000}"/>
          </ac:spMkLst>
        </pc:spChg>
        <pc:picChg chg="add mod ord">
          <ac:chgData name="Nadine Böttcher" userId="36762977a160217b" providerId="LiveId" clId="{2F4EF6D7-283D-4A6D-BFE2-7E449E0AC2C4}" dt="2020-01-31T14:44:35.895" v="635" actId="167"/>
          <ac:picMkLst>
            <pc:docMk/>
            <pc:sldMk cId="1825533709" sldId="285"/>
            <ac:picMk id="3" creationId="{AD665D82-32E9-45B2-B8F9-705A3785FF26}"/>
          </ac:picMkLst>
        </pc:picChg>
        <pc:picChg chg="del">
          <ac:chgData name="Nadine Böttcher" userId="36762977a160217b" providerId="LiveId" clId="{2F4EF6D7-283D-4A6D-BFE2-7E449E0AC2C4}" dt="2020-01-31T14:41:57.583" v="524" actId="478"/>
          <ac:picMkLst>
            <pc:docMk/>
            <pc:sldMk cId="1825533709" sldId="285"/>
            <ac:picMk id="4" creationId="{5098D74A-F74E-4645-815A-1CA0CF7AFACA}"/>
          </ac:picMkLst>
        </pc:picChg>
      </pc:sldChg>
      <pc:sldChg chg="addSp delSp modSp add">
        <pc:chgData name="Nadine Böttcher" userId="36762977a160217b" providerId="LiveId" clId="{2F4EF6D7-283D-4A6D-BFE2-7E449E0AC2C4}" dt="2020-01-31T14:51:11.563" v="886" actId="14100"/>
        <pc:sldMkLst>
          <pc:docMk/>
          <pc:sldMk cId="2641170688" sldId="286"/>
        </pc:sldMkLst>
        <pc:spChg chg="mod">
          <ac:chgData name="Nadine Böttcher" userId="36762977a160217b" providerId="LiveId" clId="{2F4EF6D7-283D-4A6D-BFE2-7E449E0AC2C4}" dt="2020-01-31T14:51:11.563" v="886" actId="14100"/>
          <ac:spMkLst>
            <pc:docMk/>
            <pc:sldMk cId="2641170688" sldId="286"/>
            <ac:spMk id="99" creationId="{00000000-0000-0000-0000-000000000000}"/>
          </ac:spMkLst>
        </pc:spChg>
        <pc:spChg chg="mod">
          <ac:chgData name="Nadine Böttcher" userId="36762977a160217b" providerId="LiveId" clId="{2F4EF6D7-283D-4A6D-BFE2-7E449E0AC2C4}" dt="2020-01-31T14:45:12.008" v="653" actId="20577"/>
          <ac:spMkLst>
            <pc:docMk/>
            <pc:sldMk cId="2641170688" sldId="286"/>
            <ac:spMk id="100" creationId="{00000000-0000-0000-0000-000000000000}"/>
          </ac:spMkLst>
        </pc:spChg>
        <pc:spChg chg="mod">
          <ac:chgData name="Nadine Böttcher" userId="36762977a160217b" providerId="LiveId" clId="{2F4EF6D7-283D-4A6D-BFE2-7E449E0AC2C4}" dt="2020-01-31T14:48:59.766" v="876" actId="20577"/>
          <ac:spMkLst>
            <pc:docMk/>
            <pc:sldMk cId="2641170688" sldId="286"/>
            <ac:spMk id="101" creationId="{00000000-0000-0000-0000-000000000000}"/>
          </ac:spMkLst>
        </pc:spChg>
        <pc:picChg chg="del">
          <ac:chgData name="Nadine Böttcher" userId="36762977a160217b" providerId="LiveId" clId="{2F4EF6D7-283D-4A6D-BFE2-7E449E0AC2C4}" dt="2020-01-31T14:49:11.581" v="877" actId="478"/>
          <ac:picMkLst>
            <pc:docMk/>
            <pc:sldMk cId="2641170688" sldId="286"/>
            <ac:picMk id="3" creationId="{AD665D82-32E9-45B2-B8F9-705A3785FF26}"/>
          </ac:picMkLst>
        </pc:picChg>
        <pc:picChg chg="add mod">
          <ac:chgData name="Nadine Böttcher" userId="36762977a160217b" providerId="LiveId" clId="{2F4EF6D7-283D-4A6D-BFE2-7E449E0AC2C4}" dt="2020-01-31T14:51:01.947" v="884" actId="1076"/>
          <ac:picMkLst>
            <pc:docMk/>
            <pc:sldMk cId="2641170688" sldId="286"/>
            <ac:picMk id="4" creationId="{26130DA9-04CD-477C-BF65-4FAE9B0BF96C}"/>
          </ac:picMkLst>
        </pc:picChg>
      </pc:sldChg>
      <pc:sldChg chg="addSp delSp modSp add">
        <pc:chgData name="Nadine Böttcher" userId="36762977a160217b" providerId="LiveId" clId="{2F4EF6D7-283D-4A6D-BFE2-7E449E0AC2C4}" dt="2020-01-31T14:55:02.073" v="1017" actId="14100"/>
        <pc:sldMkLst>
          <pc:docMk/>
          <pc:sldMk cId="2334517280" sldId="287"/>
        </pc:sldMkLst>
        <pc:spChg chg="mod">
          <ac:chgData name="Nadine Böttcher" userId="36762977a160217b" providerId="LiveId" clId="{2F4EF6D7-283D-4A6D-BFE2-7E449E0AC2C4}" dt="2020-01-31T14:55:02.073" v="1017" actId="14100"/>
          <ac:spMkLst>
            <pc:docMk/>
            <pc:sldMk cId="2334517280" sldId="287"/>
            <ac:spMk id="99" creationId="{00000000-0000-0000-0000-000000000000}"/>
          </ac:spMkLst>
        </pc:spChg>
        <pc:spChg chg="mod">
          <ac:chgData name="Nadine Böttcher" userId="36762977a160217b" providerId="LiveId" clId="{2F4EF6D7-283D-4A6D-BFE2-7E449E0AC2C4}" dt="2020-01-31T14:51:36.579" v="893" actId="20577"/>
          <ac:spMkLst>
            <pc:docMk/>
            <pc:sldMk cId="2334517280" sldId="287"/>
            <ac:spMk id="100" creationId="{00000000-0000-0000-0000-000000000000}"/>
          </ac:spMkLst>
        </pc:spChg>
        <pc:spChg chg="mod">
          <ac:chgData name="Nadine Böttcher" userId="36762977a160217b" providerId="LiveId" clId="{2F4EF6D7-283D-4A6D-BFE2-7E449E0AC2C4}" dt="2020-01-31T14:53:07.936" v="1007" actId="20577"/>
          <ac:spMkLst>
            <pc:docMk/>
            <pc:sldMk cId="2334517280" sldId="287"/>
            <ac:spMk id="101" creationId="{00000000-0000-0000-0000-000000000000}"/>
          </ac:spMkLst>
        </pc:spChg>
        <pc:picChg chg="add mod ord">
          <ac:chgData name="Nadine Böttcher" userId="36762977a160217b" providerId="LiveId" clId="{2F4EF6D7-283D-4A6D-BFE2-7E449E0AC2C4}" dt="2020-01-31T14:54:56.746" v="1016" actId="167"/>
          <ac:picMkLst>
            <pc:docMk/>
            <pc:sldMk cId="2334517280" sldId="287"/>
            <ac:picMk id="3" creationId="{CBD73275-0236-48A3-A61F-3749A606F8C6}"/>
          </ac:picMkLst>
        </pc:picChg>
        <pc:picChg chg="del">
          <ac:chgData name="Nadine Böttcher" userId="36762977a160217b" providerId="LiveId" clId="{2F4EF6D7-283D-4A6D-BFE2-7E449E0AC2C4}" dt="2020-01-31T14:54:21.438" v="1008" actId="478"/>
          <ac:picMkLst>
            <pc:docMk/>
            <pc:sldMk cId="2334517280" sldId="287"/>
            <ac:picMk id="4" creationId="{26130DA9-04CD-477C-BF65-4FAE9B0BF96C}"/>
          </ac:picMkLst>
        </pc:picChg>
      </pc:sldChg>
      <pc:sldChg chg="modSp add">
        <pc:chgData name="Nadine Böttcher" userId="36762977a160217b" providerId="LiveId" clId="{2F4EF6D7-283D-4A6D-BFE2-7E449E0AC2C4}" dt="2020-01-31T14:59:48.766" v="1217" actId="14100"/>
        <pc:sldMkLst>
          <pc:docMk/>
          <pc:sldMk cId="2378949869" sldId="288"/>
        </pc:sldMkLst>
        <pc:spChg chg="mod">
          <ac:chgData name="Nadine Böttcher" userId="36762977a160217b" providerId="LiveId" clId="{2F4EF6D7-283D-4A6D-BFE2-7E449E0AC2C4}" dt="2020-01-31T14:57:51.061" v="1199" actId="20577"/>
          <ac:spMkLst>
            <pc:docMk/>
            <pc:sldMk cId="2378949869" sldId="288"/>
            <ac:spMk id="132" creationId="{00000000-0000-0000-0000-000000000000}"/>
          </ac:spMkLst>
        </pc:spChg>
        <pc:spChg chg="mod">
          <ac:chgData name="Nadine Böttcher" userId="36762977a160217b" providerId="LiveId" clId="{2F4EF6D7-283D-4A6D-BFE2-7E449E0AC2C4}" dt="2020-01-31T14:59:48.766" v="1217" actId="14100"/>
          <ac:spMkLst>
            <pc:docMk/>
            <pc:sldMk cId="2378949869" sldId="288"/>
            <ac:spMk id="133" creationId="{00000000-0000-0000-0000-000000000000}"/>
          </ac:spMkLst>
        </pc:spChg>
      </pc:sldChg>
      <pc:sldChg chg="modSp add">
        <pc:chgData name="Nadine Böttcher" userId="36762977a160217b" providerId="LiveId" clId="{2F4EF6D7-283D-4A6D-BFE2-7E449E0AC2C4}" dt="2020-01-31T15:00:35.834" v="1230" actId="20577"/>
        <pc:sldMkLst>
          <pc:docMk/>
          <pc:sldMk cId="2583953475" sldId="289"/>
        </pc:sldMkLst>
        <pc:spChg chg="mod">
          <ac:chgData name="Nadine Böttcher" userId="36762977a160217b" providerId="LiveId" clId="{2F4EF6D7-283D-4A6D-BFE2-7E449E0AC2C4}" dt="2020-01-31T15:00:35.834" v="1230" actId="20577"/>
          <ac:spMkLst>
            <pc:docMk/>
            <pc:sldMk cId="2583953475" sldId="289"/>
            <ac:spMk id="133" creationId="{00000000-0000-0000-0000-000000000000}"/>
          </ac:spMkLst>
        </pc:spChg>
      </pc:sldChg>
      <pc:sldChg chg="modSp add">
        <pc:chgData name="Nadine Böttcher" userId="36762977a160217b" providerId="LiveId" clId="{2F4EF6D7-283D-4A6D-BFE2-7E449E0AC2C4}" dt="2020-01-31T15:01:05.348" v="1237" actId="20577"/>
        <pc:sldMkLst>
          <pc:docMk/>
          <pc:sldMk cId="3930336525" sldId="290"/>
        </pc:sldMkLst>
        <pc:spChg chg="mod">
          <ac:chgData name="Nadine Böttcher" userId="36762977a160217b" providerId="LiveId" clId="{2F4EF6D7-283D-4A6D-BFE2-7E449E0AC2C4}" dt="2020-01-31T15:01:05.348" v="1237" actId="20577"/>
          <ac:spMkLst>
            <pc:docMk/>
            <pc:sldMk cId="3930336525" sldId="290"/>
            <ac:spMk id="133" creationId="{00000000-0000-0000-0000-000000000000}"/>
          </ac:spMkLst>
        </pc:spChg>
      </pc:sldChg>
      <pc:sldChg chg="modSp add">
        <pc:chgData name="Nadine Böttcher" userId="36762977a160217b" providerId="LiveId" clId="{2F4EF6D7-283D-4A6D-BFE2-7E449E0AC2C4}" dt="2020-01-31T15:01:53.401" v="1248" actId="20577"/>
        <pc:sldMkLst>
          <pc:docMk/>
          <pc:sldMk cId="450010909" sldId="291"/>
        </pc:sldMkLst>
        <pc:spChg chg="mod">
          <ac:chgData name="Nadine Böttcher" userId="36762977a160217b" providerId="LiveId" clId="{2F4EF6D7-283D-4A6D-BFE2-7E449E0AC2C4}" dt="2020-01-31T15:01:53.401" v="1248" actId="20577"/>
          <ac:spMkLst>
            <pc:docMk/>
            <pc:sldMk cId="450010909" sldId="291"/>
            <ac:spMk id="1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465713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63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Short </a:t>
            </a:r>
            <a:r>
              <a:rPr lang="de-DE" dirty="0" err="1"/>
              <a:t>brainstorming</a:t>
            </a:r>
            <a:r>
              <a:rPr lang="de-DE" dirty="0"/>
              <a:t> – </a:t>
            </a:r>
            <a:r>
              <a:rPr lang="de-DE" dirty="0" err="1"/>
              <a:t>collect</a:t>
            </a:r>
            <a:r>
              <a:rPr lang="de-DE" dirty="0"/>
              <a:t> </a:t>
            </a:r>
            <a:r>
              <a:rPr lang="de-DE" dirty="0" err="1"/>
              <a:t>ideas</a:t>
            </a:r>
            <a:r>
              <a:rPr lang="de-DE" dirty="0"/>
              <a:t> on a </a:t>
            </a:r>
            <a:r>
              <a:rPr lang="de-DE" dirty="0" err="1"/>
              <a:t>flipchart</a:t>
            </a:r>
            <a:r>
              <a:rPr lang="de-DE" dirty="0"/>
              <a:t> </a:t>
            </a:r>
            <a:r>
              <a:rPr lang="de-DE" dirty="0" err="1"/>
              <a:t>or</a:t>
            </a:r>
            <a:r>
              <a:rPr lang="de-DE" dirty="0"/>
              <a:t> </a:t>
            </a:r>
            <a:r>
              <a:rPr lang="de-DE" dirty="0" err="1"/>
              <a:t>whiteboard</a:t>
            </a:r>
            <a:endParaRPr dirty="0"/>
          </a:p>
        </p:txBody>
      </p:sp>
    </p:spTree>
    <p:extLst>
      <p:ext uri="{BB962C8B-B14F-4D97-AF65-F5344CB8AC3E}">
        <p14:creationId xmlns:p14="http://schemas.microsoft.com/office/powerpoint/2010/main" val="425241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64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04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68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70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11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69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96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68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73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07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49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77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8.emf"/><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png"/><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hyperlink" Target="https://creativecommons.org/licenses/by/4.0/deed.de" TargetMode="External"/><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914399" y="506730"/>
            <a:ext cx="3497581" cy="1638300"/>
          </a:xfrm>
          <a:prstGeom prst="rect">
            <a:avLst/>
          </a:prstGeom>
        </p:spPr>
        <p:txBody>
          <a:bodyPr spcFirstLastPara="1" wrap="square" lIns="91425" tIns="91425" rIns="91425" bIns="91425" anchor="t" anchorCtr="0">
            <a:noAutofit/>
          </a:bodyPr>
          <a:lstStyle/>
          <a:p>
            <a:r>
              <a:rPr lang="el-GR" dirty="0"/>
              <a:t>Ποια είναι τα σημάδια ριζοσπαστικοποίησης;</a:t>
            </a:r>
          </a:p>
        </p:txBody>
      </p:sp>
      <p:sp>
        <p:nvSpPr>
          <p:cNvPr id="5" name="Google Shape;100;p17">
            <a:extLst>
              <a:ext uri="{FF2B5EF4-FFF2-40B4-BE49-F238E27FC236}">
                <a16:creationId xmlns:a16="http://schemas.microsoft.com/office/drawing/2014/main" id="{FC8258AE-661C-4E04-AA50-473E6EF716CE}"/>
              </a:ext>
            </a:extLst>
          </p:cNvPr>
          <p:cNvSpPr txBox="1">
            <a:spLocks/>
          </p:cNvSpPr>
          <p:nvPr/>
        </p:nvSpPr>
        <p:spPr>
          <a:xfrm>
            <a:off x="4604425" y="1504768"/>
            <a:ext cx="4701600" cy="1546500"/>
          </a:xfrm>
          <a:prstGeom prst="rect">
            <a:avLst/>
          </a:prstGeom>
          <a:noFill/>
          <a:ln w="76200" cap="flat" cmpd="sng">
            <a:no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1pPr>
            <a:lvl2pPr marR="0" lvl="1"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2pPr>
            <a:lvl3pPr marR="0" lvl="2"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3pPr>
            <a:lvl4pPr marR="0" lvl="3"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4pPr>
            <a:lvl5pPr marR="0" lvl="4"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5pPr>
            <a:lvl6pPr marR="0" lvl="5"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6pPr>
            <a:lvl7pPr marR="0" lvl="6"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7pPr>
            <a:lvl8pPr marR="0" lvl="7"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8pPr>
            <a:lvl9pPr marR="0" lvl="8"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9pPr>
          </a:lstStyle>
          <a:p>
            <a:r>
              <a:rPr lang="el-GR" sz="6000" dirty="0">
                <a:solidFill>
                  <a:srgbClr val="FFFFFF"/>
                </a:solidFill>
                <a:highlight>
                  <a:srgbClr val="FF0000"/>
                </a:highlight>
                <a:latin typeface="Georgia"/>
                <a:ea typeface="Georgia"/>
                <a:cs typeface="Georgia"/>
                <a:sym typeface="Georgia"/>
              </a:rPr>
              <a:t>Ας ρίξουμε μια ματιά τι μπορείτε να σκεφτείτε…</a:t>
            </a:r>
          </a:p>
        </p:txBody>
      </p:sp>
    </p:spTree>
    <p:extLst>
      <p:ext uri="{BB962C8B-B14F-4D97-AF65-F5344CB8AC3E}">
        <p14:creationId xmlns:p14="http://schemas.microsoft.com/office/powerpoint/2010/main" val="342539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222770" cy="1728300"/>
          </a:xfrm>
          <a:prstGeom prst="rect">
            <a:avLst/>
          </a:prstGeom>
        </p:spPr>
        <p:txBody>
          <a:bodyPr spcFirstLastPara="1" wrap="square" lIns="91425" tIns="91425" rIns="91425" bIns="91425" anchor="t" anchorCtr="0">
            <a:noAutofit/>
          </a:bodyPr>
          <a:lstStyle/>
          <a:p>
            <a:r>
              <a:rPr lang="el-GR" dirty="0"/>
              <a:t>Σημάδια ριζοσπαστικοποίησης</a:t>
            </a:r>
          </a:p>
        </p:txBody>
      </p:sp>
      <p:sp>
        <p:nvSpPr>
          <p:cNvPr id="133" name="Google Shape;133;p20"/>
          <p:cNvSpPr txBox="1">
            <a:spLocks noGrp="1"/>
          </p:cNvSpPr>
          <p:nvPr>
            <p:ph type="body" idx="1"/>
          </p:nvPr>
        </p:nvSpPr>
        <p:spPr>
          <a:xfrm>
            <a:off x="4732507" y="1397550"/>
            <a:ext cx="6395936" cy="4011029"/>
          </a:xfrm>
          <a:prstGeom prst="rect">
            <a:avLst/>
          </a:prstGeom>
        </p:spPr>
        <p:txBody>
          <a:bodyPr spcFirstLastPara="1" wrap="square" lIns="91425" tIns="91425" rIns="91425" bIns="91425" anchor="t" anchorCtr="0">
            <a:noAutofit/>
          </a:bodyPr>
          <a:lstStyle/>
          <a:p>
            <a:r>
              <a:rPr lang="el-GR" dirty="0"/>
              <a:t>Γίνονται όλο και πιο έντονοι στις συζητήσεις τους</a:t>
            </a:r>
          </a:p>
          <a:p>
            <a:r>
              <a:rPr lang="el-GR" dirty="0"/>
              <a:t>Αρνούνται να ακούσουν διαφορετικές απόψεις</a:t>
            </a:r>
          </a:p>
          <a:p>
            <a:r>
              <a:rPr lang="el-GR" dirty="0"/>
              <a:t>Δεν θέλουν να έρθουν σε επαφή με μαθητές που είναι διαφορετικοί</a:t>
            </a:r>
          </a:p>
          <a:p>
            <a:r>
              <a:rPr lang="el-GR" dirty="0"/>
              <a:t>Γίνονται καταχρηστικοί σε μαθητές που είναι διαφορετικοί</a:t>
            </a:r>
            <a:endParaRPr lang="en-US" dirty="0"/>
          </a:p>
        </p:txBody>
      </p:sp>
    </p:spTree>
    <p:extLst>
      <p:ext uri="{BB962C8B-B14F-4D97-AF65-F5344CB8AC3E}">
        <p14:creationId xmlns:p14="http://schemas.microsoft.com/office/powerpoint/2010/main" val="237894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222770" cy="1728300"/>
          </a:xfrm>
          <a:prstGeom prst="rect">
            <a:avLst/>
          </a:prstGeom>
        </p:spPr>
        <p:txBody>
          <a:bodyPr spcFirstLastPara="1" wrap="square" lIns="91425" tIns="91425" rIns="91425" bIns="91425" anchor="t" anchorCtr="0">
            <a:noAutofit/>
          </a:bodyPr>
          <a:lstStyle/>
          <a:p>
            <a:r>
              <a:rPr lang="el-GR" dirty="0"/>
              <a:t>Σημάδια ριζοσπαστικοποίησης</a:t>
            </a:r>
            <a:endParaRPr dirty="0"/>
          </a:p>
        </p:txBody>
      </p:sp>
      <p:sp>
        <p:nvSpPr>
          <p:cNvPr id="133" name="Google Shape;133;p20"/>
          <p:cNvSpPr txBox="1">
            <a:spLocks noGrp="1"/>
          </p:cNvSpPr>
          <p:nvPr>
            <p:ph type="body" idx="1"/>
          </p:nvPr>
        </p:nvSpPr>
        <p:spPr>
          <a:xfrm>
            <a:off x="4732507" y="1397550"/>
            <a:ext cx="6395936" cy="4011029"/>
          </a:xfrm>
          <a:prstGeom prst="rect">
            <a:avLst/>
          </a:prstGeom>
        </p:spPr>
        <p:txBody>
          <a:bodyPr spcFirstLastPara="1" wrap="square" lIns="91425" tIns="91425" rIns="91425" bIns="91425" anchor="t" anchorCtr="0">
            <a:noAutofit/>
          </a:bodyPr>
          <a:lstStyle/>
          <a:p>
            <a:r>
              <a:rPr lang="el-GR" dirty="0"/>
              <a:t>Υιοθετούν θεωρίες συνωμοσίας</a:t>
            </a:r>
          </a:p>
          <a:p>
            <a:r>
              <a:rPr lang="el-GR" dirty="0"/>
              <a:t>Αίσθημα δίωξης</a:t>
            </a:r>
          </a:p>
          <a:p>
            <a:r>
              <a:rPr lang="el-GR" dirty="0"/>
              <a:t>Αλλαγή φίλων και εμφάνισης</a:t>
            </a:r>
          </a:p>
          <a:p>
            <a:r>
              <a:rPr lang="el-GR" dirty="0"/>
              <a:t>Απομακρύνονται από παλιούς φίλους</a:t>
            </a:r>
          </a:p>
          <a:p>
            <a:r>
              <a:rPr lang="el-GR" dirty="0"/>
              <a:t>Δεν κάνουν πια πράγματα που τους άρεσαν</a:t>
            </a:r>
            <a:endParaRPr lang="en-US" dirty="0"/>
          </a:p>
        </p:txBody>
      </p:sp>
    </p:spTree>
    <p:extLst>
      <p:ext uri="{BB962C8B-B14F-4D97-AF65-F5344CB8AC3E}">
        <p14:creationId xmlns:p14="http://schemas.microsoft.com/office/powerpoint/2010/main" val="258395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222770" cy="1728300"/>
          </a:xfrm>
          <a:prstGeom prst="rect">
            <a:avLst/>
          </a:prstGeom>
        </p:spPr>
        <p:txBody>
          <a:bodyPr spcFirstLastPara="1" wrap="square" lIns="91425" tIns="91425" rIns="91425" bIns="91425" anchor="t" anchorCtr="0">
            <a:noAutofit/>
          </a:bodyPr>
          <a:lstStyle/>
          <a:p>
            <a:r>
              <a:rPr lang="el-GR" dirty="0"/>
              <a:t>Σημάδια ριζοσπαστικοποίησης</a:t>
            </a:r>
            <a:endParaRPr dirty="0"/>
          </a:p>
        </p:txBody>
      </p:sp>
      <p:sp>
        <p:nvSpPr>
          <p:cNvPr id="133" name="Google Shape;133;p20"/>
          <p:cNvSpPr txBox="1">
            <a:spLocks noGrp="1"/>
          </p:cNvSpPr>
          <p:nvPr>
            <p:ph type="body" idx="1"/>
          </p:nvPr>
        </p:nvSpPr>
        <p:spPr>
          <a:xfrm>
            <a:off x="4732507" y="1397550"/>
            <a:ext cx="6395936" cy="4011029"/>
          </a:xfrm>
          <a:prstGeom prst="rect">
            <a:avLst/>
          </a:prstGeom>
        </p:spPr>
        <p:txBody>
          <a:bodyPr spcFirstLastPara="1" wrap="square" lIns="91425" tIns="91425" rIns="91425" bIns="91425" anchor="t" anchorCtr="0">
            <a:noAutofit/>
          </a:bodyPr>
          <a:lstStyle/>
          <a:p>
            <a:r>
              <a:rPr lang="el-GR" dirty="0"/>
              <a:t>Προσηλύτιση σε νέα θρησκεία</a:t>
            </a:r>
          </a:p>
          <a:p>
            <a:r>
              <a:rPr lang="el-GR" dirty="0"/>
              <a:t>Είναι μυστικοπαθείς και απρόθυμοι να συζητήσουν για το πού βρίσκονται</a:t>
            </a:r>
          </a:p>
          <a:p>
            <a:r>
              <a:rPr lang="el-GR" dirty="0"/>
              <a:t>Συμπαθητικοί στις εξτρεμιστικές ιδεολογίες και ομάδες</a:t>
            </a:r>
          </a:p>
          <a:p>
            <a:r>
              <a:rPr lang="el-GR" dirty="0"/>
              <a:t>Αλλαγή ταυτότητας στο διαδίκτυο</a:t>
            </a:r>
            <a:endParaRPr lang="en-US" dirty="0"/>
          </a:p>
        </p:txBody>
      </p:sp>
    </p:spTree>
    <p:extLst>
      <p:ext uri="{BB962C8B-B14F-4D97-AF65-F5344CB8AC3E}">
        <p14:creationId xmlns:p14="http://schemas.microsoft.com/office/powerpoint/2010/main" val="393033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222770" cy="1728300"/>
          </a:xfrm>
          <a:prstGeom prst="rect">
            <a:avLst/>
          </a:prstGeom>
        </p:spPr>
        <p:txBody>
          <a:bodyPr spcFirstLastPara="1" wrap="square" lIns="91425" tIns="91425" rIns="91425" bIns="91425" anchor="t" anchorCtr="0">
            <a:noAutofit/>
          </a:bodyPr>
          <a:lstStyle/>
          <a:p>
            <a:r>
              <a:rPr lang="el-GR" dirty="0"/>
              <a:t>Σημάδια ριζοσπαστικοποίησης</a:t>
            </a:r>
            <a:endParaRPr dirty="0"/>
          </a:p>
        </p:txBody>
      </p:sp>
      <p:sp>
        <p:nvSpPr>
          <p:cNvPr id="133" name="Google Shape;133;p20"/>
          <p:cNvSpPr txBox="1">
            <a:spLocks noGrp="1"/>
          </p:cNvSpPr>
          <p:nvPr>
            <p:ph type="body" idx="1"/>
          </p:nvPr>
        </p:nvSpPr>
        <p:spPr>
          <a:xfrm>
            <a:off x="4732507" y="1397550"/>
            <a:ext cx="6395936" cy="4011029"/>
          </a:xfrm>
          <a:prstGeom prst="rect">
            <a:avLst/>
          </a:prstGeom>
        </p:spPr>
        <p:txBody>
          <a:bodyPr spcFirstLastPara="1" wrap="square" lIns="91425" tIns="91425" rIns="91425" bIns="91425" anchor="t" anchorCtr="0">
            <a:noAutofit/>
          </a:bodyPr>
          <a:lstStyle/>
          <a:p>
            <a:r>
              <a:rPr lang="el-GR" dirty="0"/>
              <a:t>Έχοντας περισσότερες από μία διαδικτυακές ταυτότητες</a:t>
            </a:r>
          </a:p>
          <a:p>
            <a:r>
              <a:rPr lang="el-GR" dirty="0"/>
              <a:t>Ξοδεύουν πολύ χρόνο στο διαδίκτυο ή στο τηλέφωνο</a:t>
            </a:r>
          </a:p>
          <a:p>
            <a:r>
              <a:rPr lang="el-GR" dirty="0"/>
              <a:t>Πρόσβαση σε εξτρεμιστικό διαδικτυακό περιεχόμενο</a:t>
            </a:r>
          </a:p>
          <a:p>
            <a:r>
              <a:rPr lang="el-GR" dirty="0"/>
              <a:t>Συμμετοχή ή προσπάθεια ένταξης σε μια εξτρεμιστική οργάνωση</a:t>
            </a:r>
            <a:endParaRPr lang="en-US" dirty="0"/>
          </a:p>
        </p:txBody>
      </p:sp>
    </p:spTree>
    <p:extLst>
      <p:ext uri="{BB962C8B-B14F-4D97-AF65-F5344CB8AC3E}">
        <p14:creationId xmlns:p14="http://schemas.microsoft.com/office/powerpoint/2010/main" val="45001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1"/>
          <p:cNvSpPr txBox="1">
            <a:spLocks noGrp="1"/>
          </p:cNvSpPr>
          <p:nvPr>
            <p:ph type="title"/>
          </p:nvPr>
        </p:nvSpPr>
        <p:spPr>
          <a:xfrm>
            <a:off x="2028825" y="503250"/>
            <a:ext cx="6079200" cy="1490920"/>
          </a:xfrm>
          <a:prstGeom prst="rect">
            <a:avLst/>
          </a:prstGeom>
          <a:ln>
            <a:noFill/>
          </a:ln>
        </p:spPr>
        <p:txBody>
          <a:bodyPr spcFirstLastPara="1" wrap="square" lIns="91425" tIns="91425" rIns="91425" bIns="91425" anchor="t" anchorCtr="0">
            <a:noAutofit/>
          </a:bodyPr>
          <a:lstStyle/>
          <a:p>
            <a:r>
              <a:rPr lang="el-GR" sz="4000" dirty="0">
                <a:solidFill>
                  <a:srgbClr val="FFFFFF"/>
                </a:solidFill>
                <a:highlight>
                  <a:srgbClr val="FF0000"/>
                </a:highlight>
              </a:rPr>
              <a:t>Προσδιορίστε</a:t>
            </a:r>
            <a:r>
              <a:rPr lang="el-GR" sz="4000" dirty="0">
                <a:solidFill>
                  <a:srgbClr val="FFFFFF"/>
                </a:solidFill>
              </a:rPr>
              <a:t> </a:t>
            </a:r>
            <a:r>
              <a:rPr lang="el-GR" sz="4000" dirty="0">
                <a:solidFill>
                  <a:srgbClr val="FFFFFF"/>
                </a:solidFill>
                <a:highlight>
                  <a:srgbClr val="FF0000"/>
                </a:highlight>
              </a:rPr>
              <a:t>σημάδια</a:t>
            </a:r>
            <a:r>
              <a:rPr lang="el-GR" sz="4000" dirty="0">
                <a:solidFill>
                  <a:srgbClr val="FFFFFF"/>
                </a:solidFill>
              </a:rPr>
              <a:t> </a:t>
            </a:r>
            <a:r>
              <a:rPr lang="el-GR" sz="4000" dirty="0">
                <a:solidFill>
                  <a:srgbClr val="FFFFFF"/>
                </a:solidFill>
                <a:highlight>
                  <a:srgbClr val="FF0000"/>
                </a:highlight>
              </a:rPr>
              <a:t>ριζοσπαστικοποίησης</a:t>
            </a:r>
          </a:p>
        </p:txBody>
      </p:sp>
      <p:pic>
        <p:nvPicPr>
          <p:cNvPr id="3" name="Grafik 2" descr="Ein Bild, das Regen enthält.&#10;&#10;Automatisch generierte Beschreibung">
            <a:extLst>
              <a:ext uri="{FF2B5EF4-FFF2-40B4-BE49-F238E27FC236}">
                <a16:creationId xmlns:a16="http://schemas.microsoft.com/office/drawing/2014/main" id="{E3572165-AB93-4DAB-8CE4-AC17DF97F02C}"/>
              </a:ext>
            </a:extLst>
          </p:cNvPr>
          <p:cNvPicPr>
            <a:picLocks noChangeAspect="1"/>
          </p:cNvPicPr>
          <p:nvPr/>
        </p:nvPicPr>
        <p:blipFill>
          <a:blip r:embed="rId3"/>
          <a:stretch>
            <a:fillRect/>
          </a:stretch>
        </p:blipFill>
        <p:spPr>
          <a:xfrm>
            <a:off x="2801566" y="1560332"/>
            <a:ext cx="7477483" cy="43638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621604" cy="1728300"/>
          </a:xfrm>
          <a:prstGeom prst="rect">
            <a:avLst/>
          </a:prstGeom>
        </p:spPr>
        <p:txBody>
          <a:bodyPr spcFirstLastPara="1" wrap="square" lIns="91425" tIns="91425" rIns="91425" bIns="91425" anchor="t" anchorCtr="0">
            <a:noAutofit/>
          </a:bodyPr>
          <a:lstStyle/>
          <a:p>
            <a:r>
              <a:rPr lang="el-GR" dirty="0"/>
              <a:t>Τι είναι η Ριζοσπαστικοποίηση;</a:t>
            </a:r>
            <a:endParaRPr dirty="0"/>
          </a:p>
        </p:txBody>
      </p:sp>
      <p:sp>
        <p:nvSpPr>
          <p:cNvPr id="133" name="Google Shape;133;p20"/>
          <p:cNvSpPr txBox="1">
            <a:spLocks noGrp="1"/>
          </p:cNvSpPr>
          <p:nvPr>
            <p:ph type="body" idx="1"/>
          </p:nvPr>
        </p:nvSpPr>
        <p:spPr>
          <a:xfrm>
            <a:off x="5066579" y="1775100"/>
            <a:ext cx="4682100" cy="3244372"/>
          </a:xfrm>
          <a:prstGeom prst="rect">
            <a:avLst/>
          </a:prstGeom>
        </p:spPr>
        <p:txBody>
          <a:bodyPr spcFirstLastPara="1" wrap="square" lIns="91425" tIns="91425" rIns="91425" bIns="91425" anchor="t" anchorCtr="0">
            <a:noAutofit/>
          </a:bodyPr>
          <a:lstStyle/>
          <a:p>
            <a:pPr marL="50800" indent="0">
              <a:buNone/>
            </a:pPr>
            <a:r>
              <a:rPr lang="el-GR" dirty="0"/>
              <a:t>μια </a:t>
            </a:r>
            <a:r>
              <a:rPr lang="el-GR" dirty="0">
                <a:solidFill>
                  <a:srgbClr val="FFFFFF"/>
                </a:solidFill>
                <a:highlight>
                  <a:srgbClr val="FF0000"/>
                </a:highlight>
              </a:rPr>
              <a:t>διαδικασία</a:t>
            </a:r>
            <a:r>
              <a:rPr lang="el-GR" dirty="0"/>
              <a:t> στην οποία άτομα προσελκύονται ή εμπλέκονται σε δραστηριότητες που σχετίζονται με την τρομοκρατία. Σε πολλές περιπτώσεις, αυτή η διαδικασία σχετίζεται με </a:t>
            </a:r>
            <a:r>
              <a:rPr lang="el-GR" dirty="0">
                <a:solidFill>
                  <a:srgbClr val="FFFFFF"/>
                </a:solidFill>
                <a:highlight>
                  <a:srgbClr val="FF0000"/>
                </a:highlight>
              </a:rPr>
              <a:t>την αναζήτηση ταυτότητας, νοήματος και κοινότητας</a:t>
            </a:r>
            <a:r>
              <a:rPr lang="el-G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Grafik 2" descr="Ein Bild, das Gebäude, draußen, Person, sitzend enthält.&#10;&#10;Automatisch generierte Beschreibung">
            <a:extLst>
              <a:ext uri="{FF2B5EF4-FFF2-40B4-BE49-F238E27FC236}">
                <a16:creationId xmlns:a16="http://schemas.microsoft.com/office/drawing/2014/main" id="{9548EA7E-7A66-4660-B520-2AF79204F546}"/>
              </a:ext>
            </a:extLst>
          </p:cNvPr>
          <p:cNvPicPr>
            <a:picLocks noChangeAspect="1"/>
          </p:cNvPicPr>
          <p:nvPr/>
        </p:nvPicPr>
        <p:blipFill>
          <a:blip r:embed="rId3"/>
          <a:stretch>
            <a:fillRect/>
          </a:stretch>
        </p:blipFill>
        <p:spPr>
          <a:xfrm>
            <a:off x="1021404" y="1128430"/>
            <a:ext cx="2963944" cy="2116441"/>
          </a:xfrm>
          <a:prstGeom prst="rect">
            <a:avLst/>
          </a:prstGeom>
        </p:spPr>
      </p:pic>
      <p:sp>
        <p:nvSpPr>
          <p:cNvPr id="99" name="Google Shape;99;p17"/>
          <p:cNvSpPr/>
          <p:nvPr/>
        </p:nvSpPr>
        <p:spPr>
          <a:xfrm>
            <a:off x="1021404" y="1105535"/>
            <a:ext cx="2991221" cy="216564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5210784" cy="1546500"/>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το κοινωνικό μέρος</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5" y="3429000"/>
            <a:ext cx="4701600" cy="838200"/>
          </a:xfrm>
          <a:prstGeom prst="rect">
            <a:avLst/>
          </a:prstGeom>
        </p:spPr>
        <p:txBody>
          <a:bodyPr spcFirstLastPara="1" wrap="square" lIns="91425" tIns="91425" rIns="91425" bIns="91425" anchor="t" anchorCtr="0">
            <a:noAutofit/>
          </a:bodyPr>
          <a:lstStyle/>
          <a:p>
            <a:pPr marL="38100" indent="0">
              <a:buNone/>
            </a:pPr>
            <a:r>
              <a:rPr lang="el-GR" sz="2800" dirty="0"/>
              <a:t>Σε μια κοινωνική διαδικασία μπορεί να είναι νέοι που πείθουν άλλους συνομηλίκους ότι η τρομοκρατία είναι μια νόμιμη πορεία δράσης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222770" cy="1728300"/>
          </a:xfrm>
          <a:prstGeom prst="rect">
            <a:avLst/>
          </a:prstGeom>
        </p:spPr>
        <p:txBody>
          <a:bodyPr spcFirstLastPara="1" wrap="square" lIns="91425" tIns="91425" rIns="91425" bIns="91425" anchor="t" anchorCtr="0">
            <a:noAutofit/>
          </a:bodyPr>
          <a:lstStyle/>
          <a:p>
            <a:r>
              <a:rPr lang="el-GR" dirty="0"/>
              <a:t>Η διαδικασία της ριζοσπαστικοποίησης</a:t>
            </a:r>
          </a:p>
        </p:txBody>
      </p:sp>
      <p:sp>
        <p:nvSpPr>
          <p:cNvPr id="133" name="Google Shape;133;p20"/>
          <p:cNvSpPr txBox="1">
            <a:spLocks noGrp="1"/>
          </p:cNvSpPr>
          <p:nvPr>
            <p:ph type="body" idx="1"/>
          </p:nvPr>
        </p:nvSpPr>
        <p:spPr>
          <a:xfrm>
            <a:off x="4917333" y="2261699"/>
            <a:ext cx="4781144" cy="2923144"/>
          </a:xfrm>
          <a:prstGeom prst="rect">
            <a:avLst/>
          </a:prstGeom>
        </p:spPr>
        <p:txBody>
          <a:bodyPr spcFirstLastPara="1" wrap="square" lIns="91425" tIns="91425" rIns="91425" bIns="91425" anchor="t" anchorCtr="0">
            <a:noAutofit/>
          </a:bodyPr>
          <a:lstStyle/>
          <a:p>
            <a:pPr marL="50800" indent="0">
              <a:buNone/>
            </a:pPr>
            <a:r>
              <a:rPr lang="el-GR" dirty="0"/>
              <a:t>Υπάρχουν βασικά τρία επίπεδα:</a:t>
            </a:r>
          </a:p>
          <a:p>
            <a:pPr marL="50800" indent="0">
              <a:buNone/>
            </a:pPr>
            <a:r>
              <a:rPr lang="el-GR" dirty="0">
                <a:solidFill>
                  <a:srgbClr val="FFFFFF"/>
                </a:solidFill>
                <a:highlight>
                  <a:srgbClr val="FF0000"/>
                </a:highlight>
              </a:rPr>
              <a:t>Ταυτοποίηση</a:t>
            </a:r>
          </a:p>
          <a:p>
            <a:pPr marL="50800" indent="0">
              <a:buNone/>
            </a:pPr>
            <a:r>
              <a:rPr lang="el-GR" dirty="0" err="1">
                <a:solidFill>
                  <a:srgbClr val="FFFFFF"/>
                </a:solidFill>
                <a:highlight>
                  <a:srgbClr val="FF0000"/>
                </a:highlight>
              </a:rPr>
              <a:t>Ιδεοποίηση</a:t>
            </a:r>
            <a:endParaRPr lang="el-GR" dirty="0">
              <a:solidFill>
                <a:srgbClr val="FFFFFF"/>
              </a:solidFill>
              <a:highlight>
                <a:srgbClr val="FF0000"/>
              </a:highlight>
            </a:endParaRPr>
          </a:p>
          <a:p>
            <a:pPr marL="50800" indent="0">
              <a:buNone/>
            </a:pPr>
            <a:r>
              <a:rPr lang="el-GR" dirty="0">
                <a:solidFill>
                  <a:srgbClr val="FFFFFF"/>
                </a:solidFill>
                <a:highlight>
                  <a:srgbClr val="FF0000"/>
                </a:highlight>
              </a:rPr>
              <a:t>Κινητοποίηση</a:t>
            </a:r>
            <a:endParaRPr dirty="0">
              <a:highlight>
                <a:srgbClr val="FF0000"/>
              </a:highlight>
            </a:endParaRPr>
          </a:p>
        </p:txBody>
      </p:sp>
    </p:spTree>
    <p:extLst>
      <p:ext uri="{BB962C8B-B14F-4D97-AF65-F5344CB8AC3E}">
        <p14:creationId xmlns:p14="http://schemas.microsoft.com/office/powerpoint/2010/main" val="17648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4" name="Grafik 3" descr="Ein Bild, das Mann, tragen, dunkel, suchend enthält.&#10;&#10;Automatisch generierte Beschreibung">
            <a:extLst>
              <a:ext uri="{FF2B5EF4-FFF2-40B4-BE49-F238E27FC236}">
                <a16:creationId xmlns:a16="http://schemas.microsoft.com/office/drawing/2014/main" id="{5098D74A-F74E-4645-815A-1CA0CF7AFACA}"/>
              </a:ext>
            </a:extLst>
          </p:cNvPr>
          <p:cNvPicPr>
            <a:picLocks noChangeAspect="1"/>
          </p:cNvPicPr>
          <p:nvPr/>
        </p:nvPicPr>
        <p:blipFill>
          <a:blip r:embed="rId3"/>
          <a:stretch>
            <a:fillRect/>
          </a:stretch>
        </p:blipFill>
        <p:spPr>
          <a:xfrm>
            <a:off x="1021404" y="1134082"/>
            <a:ext cx="3162818" cy="2108545"/>
          </a:xfrm>
          <a:prstGeom prst="rect">
            <a:avLst/>
          </a:prstGeom>
        </p:spPr>
      </p:pic>
      <p:sp>
        <p:nvSpPr>
          <p:cNvPr id="99" name="Google Shape;99;p17"/>
          <p:cNvSpPr/>
          <p:nvPr/>
        </p:nvSpPr>
        <p:spPr>
          <a:xfrm>
            <a:off x="1021404" y="1105535"/>
            <a:ext cx="3162818" cy="216564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5210784" cy="1546500"/>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Ταυτοποίηση</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5" y="2760333"/>
            <a:ext cx="4701600" cy="1046400"/>
          </a:xfrm>
          <a:prstGeom prst="rect">
            <a:avLst/>
          </a:prstGeom>
        </p:spPr>
        <p:txBody>
          <a:bodyPr spcFirstLastPara="1" wrap="square" lIns="91425" tIns="91425" rIns="91425" bIns="91425" anchor="t" anchorCtr="0">
            <a:noAutofit/>
          </a:bodyPr>
          <a:lstStyle/>
          <a:p>
            <a:pPr marL="38100" indent="0">
              <a:buNone/>
            </a:pPr>
            <a:r>
              <a:rPr lang="el-GR" dirty="0"/>
              <a:t>Ένα σημείο εκκίνησης σε νεαρή ηλικία μπορεί να είναι η αναζήτηση μιας αίσθησης ταυτότητας και ένταξης σε κοινωνικές ομάδες.</a:t>
            </a:r>
          </a:p>
        </p:txBody>
      </p:sp>
    </p:spTree>
    <p:extLst>
      <p:ext uri="{BB962C8B-B14F-4D97-AF65-F5344CB8AC3E}">
        <p14:creationId xmlns:p14="http://schemas.microsoft.com/office/powerpoint/2010/main" val="154451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Grafik 2" descr="Ein Bild, das Person, draußen, Mann, stehend enthält.&#10;&#10;Automatisch generierte Beschreibung">
            <a:extLst>
              <a:ext uri="{FF2B5EF4-FFF2-40B4-BE49-F238E27FC236}">
                <a16:creationId xmlns:a16="http://schemas.microsoft.com/office/drawing/2014/main" id="{AD665D82-32E9-45B2-B8F9-705A3785FF26}"/>
              </a:ext>
            </a:extLst>
          </p:cNvPr>
          <p:cNvPicPr>
            <a:picLocks noChangeAspect="1"/>
          </p:cNvPicPr>
          <p:nvPr/>
        </p:nvPicPr>
        <p:blipFill>
          <a:blip r:embed="rId3"/>
          <a:stretch>
            <a:fillRect/>
          </a:stretch>
        </p:blipFill>
        <p:spPr>
          <a:xfrm>
            <a:off x="1021404" y="1105535"/>
            <a:ext cx="3248461" cy="2165640"/>
          </a:xfrm>
          <a:prstGeom prst="rect">
            <a:avLst/>
          </a:prstGeom>
        </p:spPr>
      </p:pic>
      <p:sp>
        <p:nvSpPr>
          <p:cNvPr id="99" name="Google Shape;99;p17"/>
          <p:cNvSpPr/>
          <p:nvPr/>
        </p:nvSpPr>
        <p:spPr>
          <a:xfrm>
            <a:off x="1021403" y="1105535"/>
            <a:ext cx="3248461" cy="216564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5210784" cy="1546500"/>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Ταυτοποίηση</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5" y="2760333"/>
            <a:ext cx="4701600" cy="1046400"/>
          </a:xfrm>
          <a:prstGeom prst="rect">
            <a:avLst/>
          </a:prstGeom>
        </p:spPr>
        <p:txBody>
          <a:bodyPr spcFirstLastPara="1" wrap="square" lIns="91425" tIns="91425" rIns="91425" bIns="91425" anchor="t" anchorCtr="0">
            <a:noAutofit/>
          </a:bodyPr>
          <a:lstStyle/>
          <a:p>
            <a:pPr marL="38100" indent="0">
              <a:buNone/>
            </a:pPr>
            <a:r>
              <a:rPr lang="el-GR" dirty="0"/>
              <a:t>Τα επιχειρήματα και τα πρότυπα συμπεριφοράς μιας ομάδας θα προσαρμοστούν.</a:t>
            </a:r>
          </a:p>
        </p:txBody>
      </p:sp>
    </p:spTree>
    <p:extLst>
      <p:ext uri="{BB962C8B-B14F-4D97-AF65-F5344CB8AC3E}">
        <p14:creationId xmlns:p14="http://schemas.microsoft.com/office/powerpoint/2010/main" val="182553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1021403" y="1331301"/>
            <a:ext cx="3248461" cy="1719967"/>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5210784" cy="1546500"/>
          </a:xfrm>
          <a:prstGeom prst="rect">
            <a:avLst/>
          </a:prstGeom>
          <a:ln>
            <a:noFill/>
          </a:ln>
        </p:spPr>
        <p:txBody>
          <a:bodyPr spcFirstLastPara="1" wrap="square" lIns="91425" tIns="91425" rIns="91425" bIns="91425" anchor="t" anchorCtr="0">
            <a:noAutofit/>
          </a:bodyPr>
          <a:lstStyle/>
          <a:p>
            <a:r>
              <a:rPr lang="el-GR" sz="6000" dirty="0" err="1">
                <a:solidFill>
                  <a:srgbClr val="FFFFFF"/>
                </a:solidFill>
                <a:highlight>
                  <a:srgbClr val="FF0000"/>
                </a:highlight>
                <a:latin typeface="Georgia"/>
                <a:ea typeface="Georgia"/>
                <a:cs typeface="Georgia"/>
                <a:sym typeface="Georgia"/>
              </a:rPr>
              <a:t>Ιδεοποίηση</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4" y="2760332"/>
            <a:ext cx="6660205" cy="3115173"/>
          </a:xfrm>
          <a:prstGeom prst="rect">
            <a:avLst/>
          </a:prstGeom>
        </p:spPr>
        <p:txBody>
          <a:bodyPr spcFirstLastPara="1" wrap="square" lIns="91425" tIns="91425" rIns="91425" bIns="91425" anchor="t" anchorCtr="0">
            <a:noAutofit/>
          </a:bodyPr>
          <a:lstStyle/>
          <a:p>
            <a:pPr marL="38100" indent="0">
              <a:buNone/>
            </a:pPr>
            <a:r>
              <a:rPr lang="el-GR" sz="2800" dirty="0"/>
              <a:t>Ένα συναίσθημα δυσαρέσκειας τραβιέται προς μια συγκεκριμένη κατεύθυνση.</a:t>
            </a:r>
          </a:p>
          <a:p>
            <a:pPr marL="38100" indent="0">
              <a:buNone/>
            </a:pPr>
            <a:r>
              <a:rPr lang="el-GR" sz="2800" dirty="0"/>
              <a:t>Το «Εμείς εναντίον αυτών.» - εξασφαλίζει μια ισχυρή συνοχή.</a:t>
            </a:r>
          </a:p>
          <a:p>
            <a:pPr marL="38100" indent="0">
              <a:buNone/>
            </a:pPr>
            <a:r>
              <a:rPr lang="el-GR" sz="2800" dirty="0"/>
              <a:t>Οι εύκολες απαντήσεις και ένα πλαίσιο κανόνων και ηθικής παρέχουν προσανατολισμό.</a:t>
            </a:r>
            <a:endParaRPr sz="2800" dirty="0"/>
          </a:p>
        </p:txBody>
      </p:sp>
      <p:pic>
        <p:nvPicPr>
          <p:cNvPr id="4" name="Grafik 3" descr="Ein Bild, das Kette, sitzend, klein, Draht enthält.&#10;&#10;Automatisch generierte Beschreibung">
            <a:extLst>
              <a:ext uri="{FF2B5EF4-FFF2-40B4-BE49-F238E27FC236}">
                <a16:creationId xmlns:a16="http://schemas.microsoft.com/office/drawing/2014/main" id="{26130DA9-04CD-477C-BF65-4FAE9B0BF96C}"/>
              </a:ext>
            </a:extLst>
          </p:cNvPr>
          <p:cNvPicPr>
            <a:picLocks noChangeAspect="1"/>
          </p:cNvPicPr>
          <p:nvPr/>
        </p:nvPicPr>
        <p:blipFill>
          <a:blip r:embed="rId3"/>
          <a:stretch>
            <a:fillRect/>
          </a:stretch>
        </p:blipFill>
        <p:spPr>
          <a:xfrm>
            <a:off x="1021404" y="1331301"/>
            <a:ext cx="3221792" cy="1719967"/>
          </a:xfrm>
          <a:prstGeom prst="rect">
            <a:avLst/>
          </a:prstGeom>
        </p:spPr>
      </p:pic>
    </p:spTree>
    <p:extLst>
      <p:ext uri="{BB962C8B-B14F-4D97-AF65-F5344CB8AC3E}">
        <p14:creationId xmlns:p14="http://schemas.microsoft.com/office/powerpoint/2010/main" val="264117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Grafik 2" descr="Ein Bild, das Person, drinnen, jung, suchend enthält.&#10;&#10;Automatisch generierte Beschreibung">
            <a:extLst>
              <a:ext uri="{FF2B5EF4-FFF2-40B4-BE49-F238E27FC236}">
                <a16:creationId xmlns:a16="http://schemas.microsoft.com/office/drawing/2014/main" id="{CBD73275-0236-48A3-A61F-3749A606F8C6}"/>
              </a:ext>
            </a:extLst>
          </p:cNvPr>
          <p:cNvPicPr>
            <a:picLocks noChangeAspect="1"/>
          </p:cNvPicPr>
          <p:nvPr/>
        </p:nvPicPr>
        <p:blipFill>
          <a:blip r:embed="rId3"/>
          <a:stretch>
            <a:fillRect/>
          </a:stretch>
        </p:blipFill>
        <p:spPr>
          <a:xfrm>
            <a:off x="1034244" y="1331301"/>
            <a:ext cx="3222778" cy="2146840"/>
          </a:xfrm>
          <a:prstGeom prst="rect">
            <a:avLst/>
          </a:prstGeom>
        </p:spPr>
      </p:pic>
      <p:sp>
        <p:nvSpPr>
          <p:cNvPr id="99" name="Google Shape;99;p17"/>
          <p:cNvSpPr/>
          <p:nvPr/>
        </p:nvSpPr>
        <p:spPr>
          <a:xfrm>
            <a:off x="1021403" y="1331301"/>
            <a:ext cx="3248461" cy="214684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5210784" cy="1546500"/>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Κινητοποίηση</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4" y="2760332"/>
            <a:ext cx="6660205" cy="3115173"/>
          </a:xfrm>
          <a:prstGeom prst="rect">
            <a:avLst/>
          </a:prstGeom>
        </p:spPr>
        <p:txBody>
          <a:bodyPr spcFirstLastPara="1" wrap="square" lIns="91425" tIns="91425" rIns="91425" bIns="91425" anchor="t" anchorCtr="0">
            <a:noAutofit/>
          </a:bodyPr>
          <a:lstStyle/>
          <a:p>
            <a:pPr marL="38100" indent="0">
              <a:buNone/>
            </a:pPr>
            <a:r>
              <a:rPr lang="el-GR" dirty="0"/>
              <a:t>Αυξάνεται η προθυμία συμμετοχής σε εξτρεμιστικές ενέργειες.</a:t>
            </a:r>
          </a:p>
          <a:p>
            <a:pPr marL="38100" indent="0">
              <a:buNone/>
            </a:pPr>
            <a:r>
              <a:rPr lang="el-GR" dirty="0"/>
              <a:t>Η βία θεωρείται νόμιμη μέθοδος επίτευξης στόχων.</a:t>
            </a:r>
            <a:endParaRPr dirty="0"/>
          </a:p>
        </p:txBody>
      </p:sp>
    </p:spTree>
    <p:extLst>
      <p:ext uri="{BB962C8B-B14F-4D97-AF65-F5344CB8AC3E}">
        <p14:creationId xmlns:p14="http://schemas.microsoft.com/office/powerpoint/2010/main" val="2334517280"/>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356</Words>
  <Application>Microsoft Office PowerPoint</Application>
  <PresentationFormat>Widescreen</PresentationFormat>
  <Paragraphs>47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Source Sans Pro</vt:lpstr>
      <vt:lpstr>Tahoma</vt:lpstr>
      <vt:lpstr>Roboto Slab</vt:lpstr>
      <vt:lpstr>Georgia</vt:lpstr>
      <vt:lpstr>Lysander template</vt:lpstr>
      <vt:lpstr>PowerPoint Presentation</vt:lpstr>
      <vt:lpstr>Προσδιορίστε σημάδια ριζοσπαστικοποίησης</vt:lpstr>
      <vt:lpstr>Τι είναι η Ριζοσπαστικοποίηση;</vt:lpstr>
      <vt:lpstr>το κοινωνικό μέρος</vt:lpstr>
      <vt:lpstr>Η διαδικασία της ριζοσπαστικοποίησης</vt:lpstr>
      <vt:lpstr>Ταυτοποίηση</vt:lpstr>
      <vt:lpstr>Ταυτοποίηση</vt:lpstr>
      <vt:lpstr>Ιδεοποίηση</vt:lpstr>
      <vt:lpstr>Κινητοποίηση</vt:lpstr>
      <vt:lpstr>Ποια είναι τα σημάδια ριζοσπαστικοποίησης;</vt:lpstr>
      <vt:lpstr>Σημάδια ριζοσπαστικοποίησης</vt:lpstr>
      <vt:lpstr>Σημάδια ριζοσπαστικοποίησης</vt:lpstr>
      <vt:lpstr>Σημάδια ριζοσπαστικοποίησης</vt:lpstr>
      <vt:lpstr>Σημάδια ριζοσπαστικοποίησης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Nadine Böttcher-Fabinski</dc:creator>
  <cp:lastModifiedBy>FIPL26</cp:lastModifiedBy>
  <cp:revision>8</cp:revision>
  <dcterms:modified xsi:type="dcterms:W3CDTF">2020-10-01T09:42:24Z</dcterms:modified>
</cp:coreProperties>
</file>