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png"/>
  <Override PartName="/ppt/notesSlides/notesSlide2.xml" ContentType="application/vnd.openxmlformats-officedocument.presentationml.notesSlide+xml"/>
  <Override PartName="/ppt/media/image9.jpg" ContentType="image/jpg"/>
  <Override PartName="/ppt/media/image10.jpg" ContentType="image/jpg"/>
  <Override PartName="/ppt/media/image11.jpg" ContentType="image/jpg"/>
  <Override PartName="/ppt/media/image1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9"/>
  </p:notesMasterIdLst>
  <p:sldIdLst>
    <p:sldId id="256" r:id="rId2"/>
    <p:sldId id="283" r:id="rId3"/>
    <p:sldId id="285" r:id="rId4"/>
    <p:sldId id="284" r:id="rId5"/>
    <p:sldId id="287" r:id="rId6"/>
    <p:sldId id="286" r:id="rId7"/>
    <p:sldId id="288" r:id="rId8"/>
  </p:sldIdLst>
  <p:sldSz cx="12192000" cy="6858000"/>
  <p:notesSz cx="6858000" cy="9144000"/>
  <p:embeddedFontLst>
    <p:embeddedFont>
      <p:font typeface="Georgia" panose="02040502050405020303" pitchFamily="18" charset="0"/>
      <p:regular r:id="rId10"/>
      <p:bold r:id="rId11"/>
      <p:italic r:id="rId12"/>
      <p:boldItalic r:id="rId13"/>
    </p:embeddedFont>
    <p:embeddedFont>
      <p:font typeface="Roboto Slab" panose="020B0604020202020204" charset="0"/>
      <p:regular r:id="rId14"/>
      <p:bold r:id="rId15"/>
    </p:embeddedFont>
    <p:embeddedFont>
      <p:font typeface="Source Sans Pro" panose="020B0503030403020204" pitchFamily="34" charset="0"/>
      <p:regular r:id="rId16"/>
      <p:bold r:id="rId17"/>
      <p:italic r:id="rId18"/>
      <p:boldItalic r:id="rId19"/>
    </p:embeddedFont>
    <p:embeddedFont>
      <p:font typeface="Tahoma" panose="020B0604030504040204" pitchFamily="3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A24"/>
    <a:srgbClr val="F16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29742F-0D6F-4B1B-96AD-7AB26F960301}">
  <a:tblStyle styleId="{4629742F-0D6F-4B1B-96AD-7AB26F9603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62" d="100"/>
          <a:sy n="62" d="100"/>
        </p:scale>
        <p:origin x="78" y="1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8416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1558800" y="53339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ctrTitle"/>
          </p:nvPr>
        </p:nvSpPr>
        <p:spPr>
          <a:xfrm>
            <a:off x="711200" y="3337825"/>
            <a:ext cx="7100800" cy="2986800"/>
          </a:xfrm>
          <a:prstGeom prst="rect">
            <a:avLst/>
          </a:prstGeom>
          <a:ln w="114300" cap="flat" cmpd="sng">
            <a:solidFill>
              <a:srgbClr val="FF0000"/>
            </a:solidFill>
            <a:prstDash val="solid"/>
            <a:round/>
            <a:headEnd type="none" w="sm" len="sm"/>
            <a:tailEnd type="none" w="sm" len="sm"/>
          </a:ln>
        </p:spPr>
        <p:txBody>
          <a:bodyPr spcFirstLastPara="1" wrap="square" lIns="91425" tIns="91425" rIns="91425" bIns="91425" anchor="b" anchorCtr="0"/>
          <a:lstStyle>
            <a:lvl1pPr lvl="0">
              <a:spcBef>
                <a:spcPts val="0"/>
              </a:spcBef>
              <a:spcAft>
                <a:spcPts val="0"/>
              </a:spcAft>
              <a:buClr>
                <a:srgbClr val="111111"/>
              </a:buClr>
              <a:buSzPts val="6000"/>
              <a:buNone/>
              <a:defRPr sz="6000">
                <a:solidFill>
                  <a:srgbClr val="111111"/>
                </a:solidFill>
              </a:defRPr>
            </a:lvl1pPr>
            <a:lvl2pPr lvl="1" algn="ctr">
              <a:spcBef>
                <a:spcPts val="0"/>
              </a:spcBef>
              <a:spcAft>
                <a:spcPts val="0"/>
              </a:spcAft>
              <a:buClr>
                <a:srgbClr val="111111"/>
              </a:buClr>
              <a:buSzPts val="6000"/>
              <a:buNone/>
              <a:defRPr sz="6000">
                <a:solidFill>
                  <a:srgbClr val="111111"/>
                </a:solidFill>
              </a:defRPr>
            </a:lvl2pPr>
            <a:lvl3pPr lvl="2" algn="ctr">
              <a:spcBef>
                <a:spcPts val="0"/>
              </a:spcBef>
              <a:spcAft>
                <a:spcPts val="0"/>
              </a:spcAft>
              <a:buClr>
                <a:srgbClr val="111111"/>
              </a:buClr>
              <a:buSzPts val="6000"/>
              <a:buNone/>
              <a:defRPr sz="6000">
                <a:solidFill>
                  <a:srgbClr val="111111"/>
                </a:solidFill>
              </a:defRPr>
            </a:lvl3pPr>
            <a:lvl4pPr lvl="3" algn="ctr">
              <a:spcBef>
                <a:spcPts val="0"/>
              </a:spcBef>
              <a:spcAft>
                <a:spcPts val="0"/>
              </a:spcAft>
              <a:buClr>
                <a:srgbClr val="111111"/>
              </a:buClr>
              <a:buSzPts val="6000"/>
              <a:buNone/>
              <a:defRPr sz="6000">
                <a:solidFill>
                  <a:srgbClr val="111111"/>
                </a:solidFill>
              </a:defRPr>
            </a:lvl4pPr>
            <a:lvl5pPr lvl="4" algn="ctr">
              <a:spcBef>
                <a:spcPts val="0"/>
              </a:spcBef>
              <a:spcAft>
                <a:spcPts val="0"/>
              </a:spcAft>
              <a:buClr>
                <a:srgbClr val="111111"/>
              </a:buClr>
              <a:buSzPts val="6000"/>
              <a:buNone/>
              <a:defRPr sz="6000">
                <a:solidFill>
                  <a:srgbClr val="111111"/>
                </a:solidFill>
              </a:defRPr>
            </a:lvl5pPr>
            <a:lvl6pPr lvl="5" algn="ctr">
              <a:spcBef>
                <a:spcPts val="0"/>
              </a:spcBef>
              <a:spcAft>
                <a:spcPts val="0"/>
              </a:spcAft>
              <a:buClr>
                <a:srgbClr val="111111"/>
              </a:buClr>
              <a:buSzPts val="6000"/>
              <a:buNone/>
              <a:defRPr sz="6000">
                <a:solidFill>
                  <a:srgbClr val="111111"/>
                </a:solidFill>
              </a:defRPr>
            </a:lvl6pPr>
            <a:lvl7pPr lvl="6" algn="ctr">
              <a:spcBef>
                <a:spcPts val="0"/>
              </a:spcBef>
              <a:spcAft>
                <a:spcPts val="0"/>
              </a:spcAft>
              <a:buClr>
                <a:srgbClr val="111111"/>
              </a:buClr>
              <a:buSzPts val="6000"/>
              <a:buNone/>
              <a:defRPr sz="6000">
                <a:solidFill>
                  <a:srgbClr val="111111"/>
                </a:solidFill>
              </a:defRPr>
            </a:lvl7pPr>
            <a:lvl8pPr lvl="7" algn="ctr">
              <a:spcBef>
                <a:spcPts val="0"/>
              </a:spcBef>
              <a:spcAft>
                <a:spcPts val="0"/>
              </a:spcAft>
              <a:buClr>
                <a:srgbClr val="111111"/>
              </a:buClr>
              <a:buSzPts val="6000"/>
              <a:buNone/>
              <a:defRPr sz="6000">
                <a:solidFill>
                  <a:srgbClr val="111111"/>
                </a:solidFill>
              </a:defRPr>
            </a:lvl8pPr>
            <a:lvl9pPr lvl="8" algn="ctr">
              <a:spcBef>
                <a:spcPts val="0"/>
              </a:spcBef>
              <a:spcAft>
                <a:spcPts val="0"/>
              </a:spcAft>
              <a:buClr>
                <a:srgbClr val="111111"/>
              </a:buClr>
              <a:buSzPts val="6000"/>
              <a:buNone/>
              <a:defRPr sz="6000">
                <a:solidFill>
                  <a:srgbClr val="111111"/>
                </a:solidFill>
              </a:defRPr>
            </a:lvl9pPr>
          </a:lstStyle>
          <a:p>
            <a:endParaRPr/>
          </a:p>
        </p:txBody>
      </p:sp>
      <p:pic>
        <p:nvPicPr>
          <p:cNvPr id="4" name="Picture 3">
            <a:extLst>
              <a:ext uri="{FF2B5EF4-FFF2-40B4-BE49-F238E27FC236}">
                <a16:creationId xmlns:a16="http://schemas.microsoft.com/office/drawing/2014/main" id="{28C1DF82-3547-4947-9B13-F2B6153F4306}"/>
              </a:ext>
            </a:extLst>
          </p:cNvPr>
          <p:cNvPicPr>
            <a:picLocks noChangeAspect="1"/>
          </p:cNvPicPr>
          <p:nvPr userDrawn="1"/>
        </p:nvPicPr>
        <p:blipFill rotWithShape="1">
          <a:blip r:embed="rId2"/>
          <a:srcRect t="53608"/>
          <a:stretch/>
        </p:blipFill>
        <p:spPr>
          <a:xfrm>
            <a:off x="3135" y="0"/>
            <a:ext cx="1416129" cy="620018"/>
          </a:xfrm>
          <a:prstGeom prst="rect">
            <a:avLst/>
          </a:prstGeom>
        </p:spPr>
      </p:pic>
      <p:pic>
        <p:nvPicPr>
          <p:cNvPr id="5" name="Picture 4">
            <a:extLst>
              <a:ext uri="{FF2B5EF4-FFF2-40B4-BE49-F238E27FC236}">
                <a16:creationId xmlns:a16="http://schemas.microsoft.com/office/drawing/2014/main" id="{35B09306-600A-5E45-87C0-3AD8D20BC5A9}"/>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6" name="Picture 5">
            <a:extLst>
              <a:ext uri="{FF2B5EF4-FFF2-40B4-BE49-F238E27FC236}">
                <a16:creationId xmlns:a16="http://schemas.microsoft.com/office/drawing/2014/main" id="{DA3A83BE-785A-DE40-80F6-51D573FACE91}"/>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7" name="Picture 6">
            <a:extLst>
              <a:ext uri="{FF2B5EF4-FFF2-40B4-BE49-F238E27FC236}">
                <a16:creationId xmlns:a16="http://schemas.microsoft.com/office/drawing/2014/main" id="{AF924692-BC63-794D-BE89-F3B6DF2CB2D3}"/>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5"/>
          <p:cNvSpPr/>
          <p:nvPr/>
        </p:nvSpPr>
        <p:spPr>
          <a:xfrm>
            <a:off x="1558800" y="96180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5"/>
          <p:cNvSpPr txBox="1">
            <a:spLocks noGrp="1"/>
          </p:cNvSpPr>
          <p:nvPr>
            <p:ph type="title"/>
          </p:nvPr>
        </p:nvSpPr>
        <p:spPr>
          <a:xfrm>
            <a:off x="711200" y="533400"/>
            <a:ext cx="2808800" cy="13092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5"/>
          <p:cNvSpPr txBox="1">
            <a:spLocks noGrp="1"/>
          </p:cNvSpPr>
          <p:nvPr>
            <p:ph type="body" idx="1"/>
          </p:nvPr>
        </p:nvSpPr>
        <p:spPr>
          <a:xfrm>
            <a:off x="4270733" y="1205250"/>
            <a:ext cx="6913600" cy="4899600"/>
          </a:xfrm>
          <a:prstGeom prst="rect">
            <a:avLst/>
          </a:prstGeom>
        </p:spPr>
        <p:txBody>
          <a:bodyPr spcFirstLastPara="1" wrap="square" lIns="91425" tIns="91425" rIns="91425" bIns="91425" anchor="t" anchorCtr="0"/>
          <a:lstStyle>
            <a:lvl1pPr marL="457200" lvl="0" indent="-406400">
              <a:spcBef>
                <a:spcPts val="600"/>
              </a:spcBef>
              <a:spcAft>
                <a:spcPts val="0"/>
              </a:spcAft>
              <a:buSzPts val="2800"/>
              <a:buChar char="□"/>
              <a:defRPr sz="28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7" name="Google Shape;27;p5"/>
          <p:cNvSpPr txBox="1">
            <a:spLocks noGrp="1"/>
          </p:cNvSpPr>
          <p:nvPr>
            <p:ph type="sldNum" idx="12"/>
          </p:nvPr>
        </p:nvSpPr>
        <p:spPr>
          <a:xfrm>
            <a:off x="711212" y="6061952"/>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47F374D-3576-5E41-A1EA-FEE47C6D3CE7}"/>
              </a:ext>
            </a:extLst>
          </p:cNvPr>
          <p:cNvPicPr>
            <a:picLocks noChangeAspect="1"/>
          </p:cNvPicPr>
          <p:nvPr userDrawn="1"/>
        </p:nvPicPr>
        <p:blipFill rotWithShape="1">
          <a:blip r:embed="rId2"/>
          <a:srcRect t="53608"/>
          <a:stretch/>
        </p:blipFill>
        <p:spPr>
          <a:xfrm>
            <a:off x="9991152" y="9626"/>
            <a:ext cx="2029263" cy="888464"/>
          </a:xfrm>
          <a:prstGeom prst="rect">
            <a:avLst/>
          </a:prstGeom>
        </p:spPr>
      </p:pic>
      <p:pic>
        <p:nvPicPr>
          <p:cNvPr id="8" name="Picture 7">
            <a:extLst>
              <a:ext uri="{FF2B5EF4-FFF2-40B4-BE49-F238E27FC236}">
                <a16:creationId xmlns:a16="http://schemas.microsoft.com/office/drawing/2014/main" id="{2A9B68AB-D5D5-8447-8494-1E67C04E8173}"/>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9" name="Picture 8">
            <a:extLst>
              <a:ext uri="{FF2B5EF4-FFF2-40B4-BE49-F238E27FC236}">
                <a16:creationId xmlns:a16="http://schemas.microsoft.com/office/drawing/2014/main" id="{CDD71BD6-8AEB-074F-91B3-8391B65B86E9}"/>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10" name="Picture 9">
            <a:extLst>
              <a:ext uri="{FF2B5EF4-FFF2-40B4-BE49-F238E27FC236}">
                <a16:creationId xmlns:a16="http://schemas.microsoft.com/office/drawing/2014/main" id="{C31E4DBC-8A19-EA46-A32A-92559DA0987C}"/>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chemeClr val="bg1"/>
        </a:solidFill>
        <a:effectLst/>
      </p:bgPr>
    </p:bg>
    <p:spTree>
      <p:nvGrpSpPr>
        <p:cNvPr id="1" name="Shape 49"/>
        <p:cNvGrpSpPr/>
        <p:nvPr/>
      </p:nvGrpSpPr>
      <p:grpSpPr>
        <a:xfrm>
          <a:off x="0" y="0"/>
          <a:ext cx="0" cy="0"/>
          <a:chOff x="0" y="0"/>
          <a:chExt cx="0" cy="0"/>
        </a:xfrm>
      </p:grpSpPr>
      <p:sp>
        <p:nvSpPr>
          <p:cNvPr id="51" name="Google Shape;51;p10"/>
          <p:cNvSpPr txBox="1">
            <a:spLocks noGrp="1"/>
          </p:cNvSpPr>
          <p:nvPr>
            <p:ph type="sldNum" idx="12"/>
          </p:nvPr>
        </p:nvSpPr>
        <p:spPr>
          <a:xfrm>
            <a:off x="5730200" y="6290552"/>
            <a:ext cx="7316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pic>
        <p:nvPicPr>
          <p:cNvPr id="2" name="Picture 1">
            <a:extLst>
              <a:ext uri="{FF2B5EF4-FFF2-40B4-BE49-F238E27FC236}">
                <a16:creationId xmlns:a16="http://schemas.microsoft.com/office/drawing/2014/main" id="{54344DB5-1B94-6D42-B889-AFD6AD1D366D}"/>
              </a:ext>
            </a:extLst>
          </p:cNvPr>
          <p:cNvPicPr>
            <a:picLocks noChangeAspect="1"/>
          </p:cNvPicPr>
          <p:nvPr userDrawn="1"/>
        </p:nvPicPr>
        <p:blipFill>
          <a:blip r:embed="rId2"/>
          <a:stretch>
            <a:fillRect/>
          </a:stretch>
        </p:blipFill>
        <p:spPr>
          <a:xfrm rot="5400000">
            <a:off x="8368984" y="3034985"/>
            <a:ext cx="6934201" cy="711831"/>
          </a:xfrm>
          <a:prstGeom prst="rect">
            <a:avLst/>
          </a:prstGeom>
        </p:spPr>
      </p:pic>
      <p:pic>
        <p:nvPicPr>
          <p:cNvPr id="3" name="Picture 2">
            <a:extLst>
              <a:ext uri="{FF2B5EF4-FFF2-40B4-BE49-F238E27FC236}">
                <a16:creationId xmlns:a16="http://schemas.microsoft.com/office/drawing/2014/main" id="{BAED4F3F-5E0E-054D-BB3F-F68689A63057}"/>
              </a:ext>
            </a:extLst>
          </p:cNvPr>
          <p:cNvPicPr>
            <a:picLocks noChangeAspect="1"/>
          </p:cNvPicPr>
          <p:nvPr userDrawn="1"/>
        </p:nvPicPr>
        <p:blipFill>
          <a:blip r:embed="rId3"/>
          <a:stretch>
            <a:fillRect/>
          </a:stretch>
        </p:blipFill>
        <p:spPr>
          <a:xfrm rot="16200000" flipV="1">
            <a:off x="-3160712" y="3064633"/>
            <a:ext cx="6959602" cy="677934"/>
          </a:xfrm>
          <a:prstGeom prst="rect">
            <a:avLst/>
          </a:prstGeom>
        </p:spPr>
      </p:pic>
    </p:spTree>
    <p:extLst>
      <p:ext uri="{BB962C8B-B14F-4D97-AF65-F5344CB8AC3E}">
        <p14:creationId xmlns:p14="http://schemas.microsoft.com/office/powerpoint/2010/main" val="22710844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1200" y="533400"/>
            <a:ext cx="2808800" cy="13092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t" anchorCtr="0"/>
          <a:lstStyle>
            <a:lvl1pPr lvl="0">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1pPr>
            <a:lvl2pPr lvl="1">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2pPr>
            <a:lvl3pPr lvl="2">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3pPr>
            <a:lvl4pPr lvl="3">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4pPr>
            <a:lvl5pPr lvl="4">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5pPr>
            <a:lvl6pPr lvl="5">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6pPr>
            <a:lvl7pPr lvl="6">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7pPr>
            <a:lvl8pPr lvl="7">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8pPr>
            <a:lvl9pPr lvl="8">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4270733" y="1205250"/>
            <a:ext cx="6913600" cy="4899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999999"/>
              </a:buClr>
              <a:buSzPts val="3000"/>
              <a:buFont typeface="Georgia"/>
              <a:buChar char="□"/>
              <a:defRPr sz="3000">
                <a:solidFill>
                  <a:srgbClr val="111111"/>
                </a:solidFill>
                <a:latin typeface="Georgia"/>
                <a:ea typeface="Georgia"/>
                <a:cs typeface="Georgia"/>
                <a:sym typeface="Georgia"/>
              </a:defRPr>
            </a:lvl1pPr>
            <a:lvl2pPr marL="914400" lvl="1"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2pPr>
            <a:lvl3pPr marL="1371600" lvl="2"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3pPr>
            <a:lvl4pPr marL="1828800" lvl="3"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4pPr>
            <a:lvl5pPr marL="2286000" lvl="4"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5pPr>
            <a:lvl6pPr marL="2743200" lvl="5"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6pPr>
            <a:lvl7pPr marL="3200400" lvl="6"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7pPr>
            <a:lvl8pPr marL="3657600" lvl="7"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8pPr>
            <a:lvl9pPr marL="4114800" lvl="8"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711212" y="6061952"/>
            <a:ext cx="731600" cy="525000"/>
          </a:xfrm>
          <a:prstGeom prst="rect">
            <a:avLst/>
          </a:prstGeom>
          <a:noFill/>
          <a:ln>
            <a:noFill/>
          </a:ln>
        </p:spPr>
        <p:txBody>
          <a:bodyPr spcFirstLastPara="1" wrap="square" lIns="91425" tIns="91425" rIns="91425" bIns="91425" anchor="t" anchorCtr="0">
            <a:noAutofit/>
          </a:bodyPr>
          <a:lstStyle>
            <a:lvl1pPr lvl="0">
              <a:buNone/>
              <a:defRPr sz="1300">
                <a:solidFill>
                  <a:srgbClr val="B7B7B7"/>
                </a:solidFill>
                <a:latin typeface="Roboto Slab"/>
                <a:ea typeface="Roboto Slab"/>
                <a:cs typeface="Roboto Slab"/>
                <a:sym typeface="Roboto Slab"/>
              </a:defRPr>
            </a:lvl1pPr>
            <a:lvl2pPr lvl="1">
              <a:buNone/>
              <a:defRPr sz="1300">
                <a:solidFill>
                  <a:srgbClr val="B7B7B7"/>
                </a:solidFill>
                <a:latin typeface="Roboto Slab"/>
                <a:ea typeface="Roboto Slab"/>
                <a:cs typeface="Roboto Slab"/>
                <a:sym typeface="Roboto Slab"/>
              </a:defRPr>
            </a:lvl2pPr>
            <a:lvl3pPr lvl="2">
              <a:buNone/>
              <a:defRPr sz="1300">
                <a:solidFill>
                  <a:srgbClr val="B7B7B7"/>
                </a:solidFill>
                <a:latin typeface="Roboto Slab"/>
                <a:ea typeface="Roboto Slab"/>
                <a:cs typeface="Roboto Slab"/>
                <a:sym typeface="Roboto Slab"/>
              </a:defRPr>
            </a:lvl3pPr>
            <a:lvl4pPr lvl="3">
              <a:buNone/>
              <a:defRPr sz="1300">
                <a:solidFill>
                  <a:srgbClr val="B7B7B7"/>
                </a:solidFill>
                <a:latin typeface="Roboto Slab"/>
                <a:ea typeface="Roboto Slab"/>
                <a:cs typeface="Roboto Slab"/>
                <a:sym typeface="Roboto Slab"/>
              </a:defRPr>
            </a:lvl4pPr>
            <a:lvl5pPr lvl="4">
              <a:buNone/>
              <a:defRPr sz="1300">
                <a:solidFill>
                  <a:srgbClr val="B7B7B7"/>
                </a:solidFill>
                <a:latin typeface="Roboto Slab"/>
                <a:ea typeface="Roboto Slab"/>
                <a:cs typeface="Roboto Slab"/>
                <a:sym typeface="Roboto Slab"/>
              </a:defRPr>
            </a:lvl5pPr>
            <a:lvl6pPr lvl="5">
              <a:buNone/>
              <a:defRPr sz="1300">
                <a:solidFill>
                  <a:srgbClr val="B7B7B7"/>
                </a:solidFill>
                <a:latin typeface="Roboto Slab"/>
                <a:ea typeface="Roboto Slab"/>
                <a:cs typeface="Roboto Slab"/>
                <a:sym typeface="Roboto Slab"/>
              </a:defRPr>
            </a:lvl6pPr>
            <a:lvl7pPr lvl="6">
              <a:buNone/>
              <a:defRPr sz="1300">
                <a:solidFill>
                  <a:srgbClr val="B7B7B7"/>
                </a:solidFill>
                <a:latin typeface="Roboto Slab"/>
                <a:ea typeface="Roboto Slab"/>
                <a:cs typeface="Roboto Slab"/>
                <a:sym typeface="Roboto Slab"/>
              </a:defRPr>
            </a:lvl7pPr>
            <a:lvl8pPr lvl="7">
              <a:buNone/>
              <a:defRPr sz="1300">
                <a:solidFill>
                  <a:srgbClr val="B7B7B7"/>
                </a:solidFill>
                <a:latin typeface="Roboto Slab"/>
                <a:ea typeface="Roboto Slab"/>
                <a:cs typeface="Roboto Slab"/>
                <a:sym typeface="Roboto Slab"/>
              </a:defRPr>
            </a:lvl8pPr>
            <a:lvl9pPr lvl="8">
              <a:buNone/>
              <a:defRPr sz="1300">
                <a:solidFill>
                  <a:srgbClr val="B7B7B7"/>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13" Type="http://schemas.openxmlformats.org/officeDocument/2006/relationships/image" Target="../media/image16.emf"/><Relationship Id="rId3" Type="http://schemas.openxmlformats.org/officeDocument/2006/relationships/image" Target="../media/image9.jpg"/><Relationship Id="rId7" Type="http://schemas.openxmlformats.org/officeDocument/2006/relationships/image" Target="../media/image13.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jpg"/><Relationship Id="rId11" Type="http://schemas.openxmlformats.org/officeDocument/2006/relationships/image" Target="../media/image1.png"/><Relationship Id="rId5" Type="http://schemas.openxmlformats.org/officeDocument/2006/relationships/image" Target="../media/image11.jpg"/><Relationship Id="rId10" Type="http://schemas.openxmlformats.org/officeDocument/2006/relationships/image" Target="../media/image14.png"/><Relationship Id="rId4" Type="http://schemas.openxmlformats.org/officeDocument/2006/relationships/image" Target="../media/image10.jpg"/><Relationship Id="rId9" Type="http://schemas.openxmlformats.org/officeDocument/2006/relationships/hyperlink" Target="https://creativecommons.org/licenses/by/4.0/deed.de" TargetMode="External"/><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ctrTitle"/>
          </p:nvPr>
        </p:nvSpPr>
        <p:spPr>
          <a:xfrm>
            <a:off x="2823182" y="5022751"/>
            <a:ext cx="7492072" cy="961513"/>
          </a:xfrm>
          <a:prstGeom prst="rect">
            <a:avLst/>
          </a:prstGeom>
          <a:ln>
            <a:noFill/>
          </a:ln>
        </p:spPr>
        <p:txBody>
          <a:bodyPr spcFirstLastPara="1" wrap="square" lIns="91425" tIns="91425" rIns="91425" bIns="91425" anchor="b" anchorCtr="0">
            <a:noAutofit/>
          </a:bodyPr>
          <a:lstStyle/>
          <a:p>
            <a:pPr algn="ctr"/>
            <a:r>
              <a:rPr lang="en-US" sz="4800" dirty="0" err="1">
                <a:latin typeface="+mn-lt"/>
              </a:rPr>
              <a:t>Allgemeine</a:t>
            </a:r>
            <a:r>
              <a:rPr lang="en-US" sz="4800" dirty="0">
                <a:latin typeface="+mn-lt"/>
              </a:rPr>
              <a:t> </a:t>
            </a:r>
            <a:r>
              <a:rPr lang="en-US" sz="4800" dirty="0" err="1">
                <a:latin typeface="+mn-lt"/>
              </a:rPr>
              <a:t>Erklärung</a:t>
            </a:r>
            <a:r>
              <a:rPr lang="en-US" sz="4800" dirty="0">
                <a:latin typeface="+mn-lt"/>
              </a:rPr>
              <a:t> </a:t>
            </a:r>
            <a:br>
              <a:rPr lang="en-US" sz="4800" dirty="0">
                <a:latin typeface="+mn-lt"/>
              </a:rPr>
            </a:br>
            <a:r>
              <a:rPr lang="en-US" sz="4800" dirty="0">
                <a:latin typeface="+mn-lt"/>
              </a:rPr>
              <a:t>der </a:t>
            </a:r>
            <a:r>
              <a:rPr lang="en-US" sz="4800" dirty="0" err="1">
                <a:latin typeface="+mn-lt"/>
              </a:rPr>
              <a:t>Menschenrechte</a:t>
            </a:r>
            <a:endParaRPr lang="en-US" sz="4800" dirty="0">
              <a:latin typeface="+mn-lt"/>
            </a:endParaRPr>
          </a:p>
        </p:txBody>
      </p:sp>
      <p:pic>
        <p:nvPicPr>
          <p:cNvPr id="5" name="Picture 4">
            <a:extLst>
              <a:ext uri="{FF2B5EF4-FFF2-40B4-BE49-F238E27FC236}">
                <a16:creationId xmlns:a16="http://schemas.microsoft.com/office/drawing/2014/main" id="{30943839-C023-8F4C-89CF-6FB1AF3BA70A}"/>
              </a:ext>
            </a:extLst>
          </p:cNvPr>
          <p:cNvPicPr>
            <a:picLocks noChangeAspect="1"/>
          </p:cNvPicPr>
          <p:nvPr/>
        </p:nvPicPr>
        <p:blipFill rotWithShape="1">
          <a:blip r:embed="rId3"/>
          <a:srcRect t="54395"/>
          <a:stretch/>
        </p:blipFill>
        <p:spPr>
          <a:xfrm>
            <a:off x="1911073" y="624021"/>
            <a:ext cx="9077496" cy="39068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b="1" dirty="0">
                <a:solidFill>
                  <a:schemeClr val="tx1"/>
                </a:solidFill>
              </a:rPr>
            </a:br>
            <a:r>
              <a:rPr lang="en-US" b="1" dirty="0">
                <a:solidFill>
                  <a:schemeClr val="tx1"/>
                </a:solidFill>
              </a:rPr>
              <a:t>Geschichte</a:t>
            </a:r>
          </a:p>
        </p:txBody>
      </p:sp>
      <p:sp>
        <p:nvSpPr>
          <p:cNvPr id="3" name="Espace réservé du texte 2"/>
          <p:cNvSpPr>
            <a:spLocks noGrp="1"/>
          </p:cNvSpPr>
          <p:nvPr>
            <p:ph type="body" idx="1"/>
          </p:nvPr>
        </p:nvSpPr>
        <p:spPr>
          <a:xfrm>
            <a:off x="4193309" y="881852"/>
            <a:ext cx="7191867" cy="4830618"/>
          </a:xfrm>
        </p:spPr>
        <p:txBody>
          <a:bodyPr/>
          <a:lstStyle/>
          <a:p>
            <a:pPr marL="50800" indent="0">
              <a:buNone/>
            </a:pPr>
            <a:r>
              <a:rPr lang="de-DE" dirty="0"/>
              <a:t>Nach den Gräueltaten des Krieges wurde die Erklärung am </a:t>
            </a:r>
            <a:r>
              <a:rPr lang="de-DE" b="1" dirty="0"/>
              <a:t>10. Dezember 1948 </a:t>
            </a:r>
            <a:r>
              <a:rPr lang="de-DE" dirty="0"/>
              <a:t>von der Generalversammlung der Vereinten Nationen in Paris als </a:t>
            </a:r>
            <a:r>
              <a:rPr lang="de-DE" b="1" dirty="0"/>
              <a:t>gemeinsamer Anspruch auf Errungenschaften für alle Völker und alle Nationen verkündet</a:t>
            </a:r>
            <a:r>
              <a:rPr lang="de-DE" dirty="0"/>
              <a:t>.</a:t>
            </a:r>
            <a:endParaRPr lang="en-US" b="1" dirty="0"/>
          </a:p>
          <a:p>
            <a:pPr marL="50800" indent="0">
              <a:buNone/>
            </a:pPr>
            <a:r>
              <a:rPr lang="de-DE" dirty="0"/>
              <a:t>Sie legt zum ersten Mal fest, dass die </a:t>
            </a:r>
            <a:r>
              <a:rPr lang="de-DE" b="1" dirty="0"/>
              <a:t>grundlegenden Menschenrechte weltweit</a:t>
            </a:r>
            <a:r>
              <a:rPr lang="de-DE" dirty="0"/>
              <a:t> geschützt werden müssen, und sie wurde in über 500 Sprachen übersetzt. </a:t>
            </a:r>
          </a:p>
          <a:p>
            <a:pPr marL="50800" indent="0" algn="just">
              <a:buNone/>
            </a:pPr>
            <a:endParaRPr lang="fr-FR" dirty="0"/>
          </a:p>
          <a:p>
            <a:pPr marL="50800" indent="0" algn="just">
              <a:buNone/>
            </a:pPr>
            <a:endParaRPr lang="fr-FR" dirty="0"/>
          </a:p>
          <a:p>
            <a:pPr marL="50800" indent="0" algn="just">
              <a:buNone/>
            </a:pPr>
            <a:endParaRPr lang="fr-FR" dirty="0"/>
          </a:p>
          <a:p>
            <a:pPr marL="50800" indent="0" algn="just">
              <a:buNone/>
            </a:pPr>
            <a:endParaRPr lang="fr-FR" dirty="0"/>
          </a:p>
          <a:p>
            <a:pPr marL="50800" indent="0" algn="just">
              <a:buNone/>
            </a:pPr>
            <a:endParaRPr lang="fr-FR" dirty="0"/>
          </a:p>
        </p:txBody>
      </p:sp>
      <p:pic>
        <p:nvPicPr>
          <p:cNvPr id="13" name="Image 12">
            <a:extLst>
              <a:ext uri="{FF2B5EF4-FFF2-40B4-BE49-F238E27FC236}">
                <a16:creationId xmlns:a16="http://schemas.microsoft.com/office/drawing/2014/main" id="{18B22208-AF4F-4779-9070-C29C4B6FB7DE}"/>
              </a:ext>
            </a:extLst>
          </p:cNvPr>
          <p:cNvPicPr>
            <a:picLocks noChangeAspect="1"/>
          </p:cNvPicPr>
          <p:nvPr/>
        </p:nvPicPr>
        <p:blipFill>
          <a:blip r:embed="rId2"/>
          <a:stretch>
            <a:fillRect/>
          </a:stretch>
        </p:blipFill>
        <p:spPr>
          <a:xfrm>
            <a:off x="206271" y="3528291"/>
            <a:ext cx="3818658" cy="2291195"/>
          </a:xfrm>
          <a:prstGeom prst="rect">
            <a:avLst/>
          </a:prstGeom>
        </p:spPr>
      </p:pic>
    </p:spTree>
    <p:extLst>
      <p:ext uri="{BB962C8B-B14F-4D97-AF65-F5344CB8AC3E}">
        <p14:creationId xmlns:p14="http://schemas.microsoft.com/office/powerpoint/2010/main" val="181262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b="1" dirty="0">
                <a:solidFill>
                  <a:schemeClr val="tx1"/>
                </a:solidFill>
              </a:rPr>
            </a:br>
            <a:r>
              <a:rPr lang="en-US" b="1" dirty="0">
                <a:solidFill>
                  <a:schemeClr val="tx1"/>
                </a:solidFill>
              </a:rPr>
              <a:t>Geschichte</a:t>
            </a:r>
          </a:p>
        </p:txBody>
      </p:sp>
      <p:pic>
        <p:nvPicPr>
          <p:cNvPr id="8" name="Image 7">
            <a:extLst>
              <a:ext uri="{FF2B5EF4-FFF2-40B4-BE49-F238E27FC236}">
                <a16:creationId xmlns:a16="http://schemas.microsoft.com/office/drawing/2014/main" id="{1FB709D5-6987-484A-9717-55B6E11AD52A}"/>
              </a:ext>
            </a:extLst>
          </p:cNvPr>
          <p:cNvPicPr>
            <a:picLocks noChangeAspect="1"/>
          </p:cNvPicPr>
          <p:nvPr/>
        </p:nvPicPr>
        <p:blipFill>
          <a:blip r:embed="rId2"/>
          <a:stretch>
            <a:fillRect/>
          </a:stretch>
        </p:blipFill>
        <p:spPr>
          <a:xfrm>
            <a:off x="3742358" y="1339051"/>
            <a:ext cx="6205205" cy="3748034"/>
          </a:xfrm>
          <a:prstGeom prst="rect">
            <a:avLst/>
          </a:prstGeom>
        </p:spPr>
      </p:pic>
      <p:sp>
        <p:nvSpPr>
          <p:cNvPr id="9" name="ZoneTexte 8">
            <a:extLst>
              <a:ext uri="{FF2B5EF4-FFF2-40B4-BE49-F238E27FC236}">
                <a16:creationId xmlns:a16="http://schemas.microsoft.com/office/drawing/2014/main" id="{92FE1653-1FAB-4C46-84E9-E20EF6CA2DE7}"/>
              </a:ext>
            </a:extLst>
          </p:cNvPr>
          <p:cNvSpPr txBox="1"/>
          <p:nvPr/>
        </p:nvSpPr>
        <p:spPr>
          <a:xfrm>
            <a:off x="4608946" y="5338740"/>
            <a:ext cx="4618182" cy="523220"/>
          </a:xfrm>
          <a:prstGeom prst="rect">
            <a:avLst/>
          </a:prstGeom>
          <a:noFill/>
        </p:spPr>
        <p:txBody>
          <a:bodyPr wrap="square" rtlCol="0">
            <a:spAutoFit/>
          </a:bodyPr>
          <a:lstStyle/>
          <a:p>
            <a:pPr algn="ctr"/>
            <a:r>
              <a:rPr lang="fr-FR" sz="2800" b="1" i="1" dirty="0" err="1"/>
              <a:t>Wer</a:t>
            </a:r>
            <a:r>
              <a:rPr lang="fr-FR" sz="2800" b="1" i="1" dirty="0"/>
              <a:t> </a:t>
            </a:r>
            <a:r>
              <a:rPr lang="fr-FR" sz="2800" b="1" i="1" dirty="0" err="1"/>
              <a:t>ist</a:t>
            </a:r>
            <a:r>
              <a:rPr lang="fr-FR" sz="2800" b="1" i="1" dirty="0"/>
              <a:t> </a:t>
            </a:r>
            <a:r>
              <a:rPr lang="fr-FR" sz="2800" b="1" i="1" dirty="0" err="1"/>
              <a:t>diese</a:t>
            </a:r>
            <a:r>
              <a:rPr lang="fr-FR" sz="2800" b="1" i="1" dirty="0"/>
              <a:t> Frau?</a:t>
            </a:r>
          </a:p>
        </p:txBody>
      </p:sp>
    </p:spTree>
    <p:extLst>
      <p:ext uri="{BB962C8B-B14F-4D97-AF65-F5344CB8AC3E}">
        <p14:creationId xmlns:p14="http://schemas.microsoft.com/office/powerpoint/2010/main" val="130776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b="1" dirty="0">
                <a:solidFill>
                  <a:schemeClr val="tx1"/>
                </a:solidFill>
              </a:rPr>
            </a:br>
            <a:r>
              <a:rPr lang="en-US" b="1" dirty="0" err="1">
                <a:solidFill>
                  <a:schemeClr val="tx1"/>
                </a:solidFill>
              </a:rPr>
              <a:t>Inhalt</a:t>
            </a:r>
            <a:endParaRPr lang="en-US" b="1" dirty="0">
              <a:solidFill>
                <a:schemeClr val="tx1"/>
              </a:solidFill>
            </a:endParaRPr>
          </a:p>
        </p:txBody>
      </p:sp>
      <p:sp>
        <p:nvSpPr>
          <p:cNvPr id="3" name="Espace réservé du texte 2"/>
          <p:cNvSpPr>
            <a:spLocks noGrp="1"/>
          </p:cNvSpPr>
          <p:nvPr>
            <p:ph type="body" idx="1"/>
          </p:nvPr>
        </p:nvSpPr>
        <p:spPr>
          <a:xfrm>
            <a:off x="4270733" y="838336"/>
            <a:ext cx="6711032" cy="4830618"/>
          </a:xfrm>
        </p:spPr>
        <p:txBody>
          <a:bodyPr/>
          <a:lstStyle/>
          <a:p>
            <a:pPr marL="50800" indent="0" algn="just">
              <a:buNone/>
            </a:pPr>
            <a:r>
              <a:rPr lang="de-DE" b="1" dirty="0"/>
              <a:t>30 Grundrechte und -freiheiten, </a:t>
            </a:r>
            <a:r>
              <a:rPr lang="de-DE" dirty="0"/>
              <a:t>die uns allen zustehen, sind in dieser Menschenrechtserklärung aufgeführt, wie u.a.</a:t>
            </a:r>
            <a:r>
              <a:rPr lang="en-US" dirty="0"/>
              <a:t>:</a:t>
            </a:r>
          </a:p>
          <a:p>
            <a:pPr algn="just">
              <a:buFont typeface="Wingdings" panose="05000000000000000000" pitchFamily="2" charset="2"/>
              <a:buChar char="q"/>
            </a:pPr>
            <a:r>
              <a:rPr lang="en-US" dirty="0"/>
              <a:t>das </a:t>
            </a:r>
            <a:r>
              <a:rPr lang="en-US" dirty="0" err="1"/>
              <a:t>Recht</a:t>
            </a:r>
            <a:r>
              <a:rPr lang="en-US" dirty="0"/>
              <a:t> auf </a:t>
            </a:r>
            <a:r>
              <a:rPr lang="en-US" b="1" dirty="0" err="1"/>
              <a:t>Asyl</a:t>
            </a:r>
            <a:endParaRPr lang="en-US" b="1" dirty="0"/>
          </a:p>
          <a:p>
            <a:pPr algn="just">
              <a:buFont typeface="Wingdings" panose="05000000000000000000" pitchFamily="2" charset="2"/>
              <a:buChar char="q"/>
            </a:pPr>
            <a:r>
              <a:rPr lang="de-DE" dirty="0"/>
              <a:t>das Recht auf </a:t>
            </a:r>
            <a:r>
              <a:rPr lang="de-DE" b="1" dirty="0"/>
              <a:t>Abschaffung der Folter</a:t>
            </a:r>
          </a:p>
          <a:p>
            <a:pPr algn="just">
              <a:buFont typeface="Wingdings" panose="05000000000000000000" pitchFamily="2" charset="2"/>
              <a:buChar char="q"/>
            </a:pPr>
            <a:r>
              <a:rPr lang="de-DE" dirty="0"/>
              <a:t>das Recht auf </a:t>
            </a:r>
            <a:r>
              <a:rPr lang="de-DE" b="1" dirty="0"/>
              <a:t>Leben, Freiheit, Redefreiheit und Privatsphäre</a:t>
            </a:r>
          </a:p>
          <a:p>
            <a:pPr algn="just">
              <a:buFont typeface="Wingdings" panose="05000000000000000000" pitchFamily="2" charset="2"/>
              <a:buChar char="q"/>
            </a:pPr>
            <a:r>
              <a:rPr lang="de-DE" dirty="0"/>
              <a:t>das Recht auf soziale Sicherheit, Gesundheit, </a:t>
            </a:r>
            <a:r>
              <a:rPr lang="de-DE" b="1" dirty="0"/>
              <a:t>Bildung</a:t>
            </a:r>
            <a:endParaRPr lang="fr-FR" b="1" dirty="0"/>
          </a:p>
          <a:p>
            <a:pPr marL="50800" indent="0" algn="just">
              <a:buNone/>
            </a:pPr>
            <a:endParaRPr lang="fr-FR" dirty="0"/>
          </a:p>
          <a:p>
            <a:pPr marL="50800" indent="0" algn="just">
              <a:buNone/>
            </a:pPr>
            <a:endParaRPr lang="fr-FR" dirty="0"/>
          </a:p>
        </p:txBody>
      </p:sp>
      <p:pic>
        <p:nvPicPr>
          <p:cNvPr id="5" name="Image 4">
            <a:extLst>
              <a:ext uri="{FF2B5EF4-FFF2-40B4-BE49-F238E27FC236}">
                <a16:creationId xmlns:a16="http://schemas.microsoft.com/office/drawing/2014/main" id="{C0C35E5A-A0E6-4A5B-AA2D-C19C281DCD57}"/>
              </a:ext>
            </a:extLst>
          </p:cNvPr>
          <p:cNvPicPr>
            <a:picLocks noChangeAspect="1"/>
          </p:cNvPicPr>
          <p:nvPr/>
        </p:nvPicPr>
        <p:blipFill>
          <a:blip r:embed="rId2"/>
          <a:stretch>
            <a:fillRect/>
          </a:stretch>
        </p:blipFill>
        <p:spPr>
          <a:xfrm>
            <a:off x="1565130" y="2382982"/>
            <a:ext cx="2387493" cy="3158836"/>
          </a:xfrm>
          <a:prstGeom prst="rect">
            <a:avLst/>
          </a:prstGeom>
        </p:spPr>
      </p:pic>
    </p:spTree>
    <p:extLst>
      <p:ext uri="{BB962C8B-B14F-4D97-AF65-F5344CB8AC3E}">
        <p14:creationId xmlns:p14="http://schemas.microsoft.com/office/powerpoint/2010/main" val="2820949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b="1" dirty="0">
                <a:solidFill>
                  <a:schemeClr val="tx1"/>
                </a:solidFill>
              </a:rPr>
            </a:br>
            <a:r>
              <a:rPr lang="en-US" b="1" dirty="0">
                <a:solidFill>
                  <a:schemeClr val="tx1"/>
                </a:solidFill>
              </a:rPr>
              <a:t>Rolle der UNO</a:t>
            </a:r>
          </a:p>
        </p:txBody>
      </p:sp>
      <p:sp>
        <p:nvSpPr>
          <p:cNvPr id="3" name="Espace réservé du texte 2"/>
          <p:cNvSpPr>
            <a:spLocks noGrp="1"/>
          </p:cNvSpPr>
          <p:nvPr>
            <p:ph type="body" idx="1"/>
          </p:nvPr>
        </p:nvSpPr>
        <p:spPr>
          <a:xfrm>
            <a:off x="3768435" y="1025236"/>
            <a:ext cx="7647709" cy="4738254"/>
          </a:xfrm>
        </p:spPr>
        <p:txBody>
          <a:bodyPr/>
          <a:lstStyle/>
          <a:p>
            <a:pPr marL="50800" indent="0" algn="just">
              <a:buNone/>
            </a:pPr>
            <a:endParaRPr lang="fr-FR" dirty="0"/>
          </a:p>
          <a:p>
            <a:pPr marL="50800" indent="0" algn="just">
              <a:buNone/>
            </a:pPr>
            <a:endParaRPr lang="fr-FR" dirty="0"/>
          </a:p>
          <a:p>
            <a:pPr marL="50800" indent="0" algn="just">
              <a:buNone/>
            </a:pPr>
            <a:endParaRPr lang="fr-FR" dirty="0"/>
          </a:p>
        </p:txBody>
      </p:sp>
      <p:sp>
        <p:nvSpPr>
          <p:cNvPr id="5" name="Espace réservé du texte 2">
            <a:extLst>
              <a:ext uri="{FF2B5EF4-FFF2-40B4-BE49-F238E27FC236}">
                <a16:creationId xmlns:a16="http://schemas.microsoft.com/office/drawing/2014/main" id="{35165D7E-805A-42BB-AA08-2D480761D9F2}"/>
              </a:ext>
            </a:extLst>
          </p:cNvPr>
          <p:cNvSpPr txBox="1">
            <a:spLocks/>
          </p:cNvSpPr>
          <p:nvPr/>
        </p:nvSpPr>
        <p:spPr>
          <a:xfrm>
            <a:off x="3920835" y="1177636"/>
            <a:ext cx="7647709" cy="473825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100000"/>
              </a:lnSpc>
              <a:spcBef>
                <a:spcPts val="600"/>
              </a:spcBef>
              <a:spcAft>
                <a:spcPts val="0"/>
              </a:spcAft>
              <a:buClr>
                <a:srgbClr val="999999"/>
              </a:buClr>
              <a:buSzPts val="2800"/>
              <a:buFont typeface="Georgia"/>
              <a:buChar char="□"/>
              <a:defRPr sz="2800" b="0" i="0" u="none" strike="noStrike" cap="none">
                <a:solidFill>
                  <a:srgbClr val="111111"/>
                </a:solidFill>
                <a:latin typeface="Georgia"/>
                <a:ea typeface="Georgia"/>
                <a:cs typeface="Georgia"/>
                <a:sym typeface="Georgia"/>
              </a:defRPr>
            </a:lvl1pPr>
            <a:lvl2pPr marL="914400" marR="0" lvl="1" indent="-368300" algn="l" rtl="0">
              <a:lnSpc>
                <a:spcPct val="100000"/>
              </a:lnSpc>
              <a:spcBef>
                <a:spcPts val="0"/>
              </a:spcBef>
              <a:spcAft>
                <a:spcPts val="0"/>
              </a:spcAft>
              <a:buClr>
                <a:srgbClr val="999999"/>
              </a:buClr>
              <a:buSzPts val="2200"/>
              <a:buFont typeface="Georgia"/>
              <a:buChar char="■"/>
              <a:defRPr sz="2200" b="0" i="0" u="none" strike="noStrike" cap="none">
                <a:solidFill>
                  <a:srgbClr val="111111"/>
                </a:solidFill>
                <a:latin typeface="Georgia"/>
                <a:ea typeface="Georgia"/>
                <a:cs typeface="Georgia"/>
                <a:sym typeface="Georgia"/>
              </a:defRPr>
            </a:lvl2pPr>
            <a:lvl3pPr marL="1371600" marR="0" lvl="2" indent="-368300" algn="l" rtl="0">
              <a:lnSpc>
                <a:spcPct val="100000"/>
              </a:lnSpc>
              <a:spcBef>
                <a:spcPts val="0"/>
              </a:spcBef>
              <a:spcAft>
                <a:spcPts val="0"/>
              </a:spcAft>
              <a:buClr>
                <a:srgbClr val="999999"/>
              </a:buClr>
              <a:buSzPts val="2200"/>
              <a:buFont typeface="Georgia"/>
              <a:buChar char="▣"/>
              <a:defRPr sz="2200" b="0" i="0" u="none" strike="noStrike" cap="none">
                <a:solidFill>
                  <a:srgbClr val="111111"/>
                </a:solidFill>
                <a:latin typeface="Georgia"/>
                <a:ea typeface="Georgia"/>
                <a:cs typeface="Georgia"/>
                <a:sym typeface="Georgia"/>
              </a:defRPr>
            </a:lvl3pPr>
            <a:lvl4pPr marL="1828800" marR="0" lvl="3" indent="-368300" algn="l" rtl="0">
              <a:lnSpc>
                <a:spcPct val="100000"/>
              </a:lnSpc>
              <a:spcBef>
                <a:spcPts val="0"/>
              </a:spcBef>
              <a:spcAft>
                <a:spcPts val="0"/>
              </a:spcAft>
              <a:buClr>
                <a:srgbClr val="999999"/>
              </a:buClr>
              <a:buSzPts val="2200"/>
              <a:buFont typeface="Georgia"/>
              <a:buChar char="●"/>
              <a:defRPr sz="2200" b="0" i="0" u="none" strike="noStrike" cap="none">
                <a:solidFill>
                  <a:srgbClr val="111111"/>
                </a:solidFill>
                <a:latin typeface="Georgia"/>
                <a:ea typeface="Georgia"/>
                <a:cs typeface="Georgia"/>
                <a:sym typeface="Georgia"/>
              </a:defRPr>
            </a:lvl4pPr>
            <a:lvl5pPr marL="2286000" marR="0" lvl="4" indent="-368300" algn="l" rtl="0">
              <a:lnSpc>
                <a:spcPct val="100000"/>
              </a:lnSpc>
              <a:spcBef>
                <a:spcPts val="0"/>
              </a:spcBef>
              <a:spcAft>
                <a:spcPts val="0"/>
              </a:spcAft>
              <a:buClr>
                <a:srgbClr val="999999"/>
              </a:buClr>
              <a:buSzPts val="2200"/>
              <a:buFont typeface="Georgia"/>
              <a:buChar char="○"/>
              <a:defRPr sz="2200" b="0" i="0" u="none" strike="noStrike" cap="none">
                <a:solidFill>
                  <a:srgbClr val="111111"/>
                </a:solidFill>
                <a:latin typeface="Georgia"/>
                <a:ea typeface="Georgia"/>
                <a:cs typeface="Georgia"/>
                <a:sym typeface="Georgia"/>
              </a:defRPr>
            </a:lvl5pPr>
            <a:lvl6pPr marL="2743200" marR="0" lvl="5" indent="-368300" algn="l" rtl="0">
              <a:lnSpc>
                <a:spcPct val="100000"/>
              </a:lnSpc>
              <a:spcBef>
                <a:spcPts val="0"/>
              </a:spcBef>
              <a:spcAft>
                <a:spcPts val="0"/>
              </a:spcAft>
              <a:buClr>
                <a:srgbClr val="999999"/>
              </a:buClr>
              <a:buSzPts val="2200"/>
              <a:buFont typeface="Georgia"/>
              <a:buChar char="■"/>
              <a:defRPr sz="2200" b="0" i="0" u="none" strike="noStrike" cap="none">
                <a:solidFill>
                  <a:srgbClr val="111111"/>
                </a:solidFill>
                <a:latin typeface="Georgia"/>
                <a:ea typeface="Georgia"/>
                <a:cs typeface="Georgia"/>
                <a:sym typeface="Georgia"/>
              </a:defRPr>
            </a:lvl6pPr>
            <a:lvl7pPr marL="3200400" marR="0" lvl="6" indent="-368300" algn="l" rtl="0">
              <a:lnSpc>
                <a:spcPct val="100000"/>
              </a:lnSpc>
              <a:spcBef>
                <a:spcPts val="0"/>
              </a:spcBef>
              <a:spcAft>
                <a:spcPts val="0"/>
              </a:spcAft>
              <a:buClr>
                <a:srgbClr val="999999"/>
              </a:buClr>
              <a:buSzPts val="2200"/>
              <a:buFont typeface="Georgia"/>
              <a:buChar char="●"/>
              <a:defRPr sz="2200" b="0" i="0" u="none" strike="noStrike" cap="none">
                <a:solidFill>
                  <a:srgbClr val="111111"/>
                </a:solidFill>
                <a:latin typeface="Georgia"/>
                <a:ea typeface="Georgia"/>
                <a:cs typeface="Georgia"/>
                <a:sym typeface="Georgia"/>
              </a:defRPr>
            </a:lvl7pPr>
            <a:lvl8pPr marL="3657600" marR="0" lvl="7" indent="-368300" algn="l" rtl="0">
              <a:lnSpc>
                <a:spcPct val="100000"/>
              </a:lnSpc>
              <a:spcBef>
                <a:spcPts val="0"/>
              </a:spcBef>
              <a:spcAft>
                <a:spcPts val="0"/>
              </a:spcAft>
              <a:buClr>
                <a:srgbClr val="999999"/>
              </a:buClr>
              <a:buSzPts val="2200"/>
              <a:buFont typeface="Georgia"/>
              <a:buChar char="○"/>
              <a:defRPr sz="2200" b="0" i="0" u="none" strike="noStrike" cap="none">
                <a:solidFill>
                  <a:srgbClr val="111111"/>
                </a:solidFill>
                <a:latin typeface="Georgia"/>
                <a:ea typeface="Georgia"/>
                <a:cs typeface="Georgia"/>
                <a:sym typeface="Georgia"/>
              </a:defRPr>
            </a:lvl8pPr>
            <a:lvl9pPr marL="4114800" marR="0" lvl="8" indent="-368300" algn="l" rtl="0">
              <a:lnSpc>
                <a:spcPct val="100000"/>
              </a:lnSpc>
              <a:spcBef>
                <a:spcPts val="0"/>
              </a:spcBef>
              <a:spcAft>
                <a:spcPts val="0"/>
              </a:spcAft>
              <a:buClr>
                <a:srgbClr val="999999"/>
              </a:buClr>
              <a:buSzPts val="2200"/>
              <a:buFont typeface="Georgia"/>
              <a:buChar char="■"/>
              <a:defRPr sz="2200" b="0" i="0" u="none" strike="noStrike" cap="none">
                <a:solidFill>
                  <a:srgbClr val="111111"/>
                </a:solidFill>
                <a:latin typeface="Georgia"/>
                <a:ea typeface="Georgia"/>
                <a:cs typeface="Georgia"/>
                <a:sym typeface="Georgia"/>
              </a:defRPr>
            </a:lvl9pPr>
          </a:lstStyle>
          <a:p>
            <a:pPr marL="50800" indent="0" algn="just">
              <a:buNone/>
            </a:pPr>
            <a:r>
              <a:rPr lang="de-DE" dirty="0"/>
              <a:t>Die Rolle der UNO für den Schutz und die Förderung der Menschenrechte</a:t>
            </a:r>
            <a:r>
              <a:rPr lang="en-US" dirty="0"/>
              <a:t>:</a:t>
            </a:r>
          </a:p>
          <a:p>
            <a:pPr marL="50800" indent="0" algn="just">
              <a:buFont typeface="Georgia"/>
              <a:buNone/>
            </a:pPr>
            <a:endParaRPr lang="en-US" dirty="0"/>
          </a:p>
          <a:p>
            <a:pPr algn="just">
              <a:buFont typeface="Wingdings" panose="05000000000000000000" pitchFamily="2" charset="2"/>
              <a:buChar char="q"/>
            </a:pPr>
            <a:r>
              <a:rPr lang="en-US" dirty="0" err="1"/>
              <a:t>Kommission</a:t>
            </a:r>
            <a:r>
              <a:rPr lang="en-US" dirty="0"/>
              <a:t> </a:t>
            </a:r>
            <a:r>
              <a:rPr lang="en-US" dirty="0" err="1"/>
              <a:t>für</a:t>
            </a:r>
            <a:r>
              <a:rPr lang="en-US" dirty="0"/>
              <a:t> </a:t>
            </a:r>
            <a:r>
              <a:rPr lang="en-US" dirty="0" err="1"/>
              <a:t>Menschenrechte</a:t>
            </a:r>
            <a:endParaRPr lang="en-US" dirty="0"/>
          </a:p>
          <a:p>
            <a:pPr algn="just">
              <a:buFont typeface="Wingdings" panose="05000000000000000000" pitchFamily="2" charset="2"/>
              <a:buChar char="q"/>
            </a:pPr>
            <a:r>
              <a:rPr lang="en-US" dirty="0"/>
              <a:t>Rat </a:t>
            </a:r>
            <a:r>
              <a:rPr lang="en-US" dirty="0" err="1"/>
              <a:t>für</a:t>
            </a:r>
            <a:r>
              <a:rPr lang="en-US" dirty="0"/>
              <a:t> </a:t>
            </a:r>
            <a:r>
              <a:rPr lang="en-US" dirty="0" err="1"/>
              <a:t>Menschenrechte</a:t>
            </a:r>
            <a:endParaRPr lang="en-US" dirty="0"/>
          </a:p>
          <a:p>
            <a:pPr algn="just">
              <a:buFont typeface="Wingdings" panose="05000000000000000000" pitchFamily="2" charset="2"/>
              <a:buChar char="q"/>
            </a:pPr>
            <a:r>
              <a:rPr lang="en-US" dirty="0" err="1"/>
              <a:t>Rechtliche</a:t>
            </a:r>
            <a:r>
              <a:rPr lang="en-US" dirty="0"/>
              <a:t> </a:t>
            </a:r>
            <a:r>
              <a:rPr lang="en-US" dirty="0" err="1"/>
              <a:t>Instrumente</a:t>
            </a:r>
            <a:r>
              <a:rPr lang="en-US" dirty="0"/>
              <a:t>: </a:t>
            </a:r>
            <a:r>
              <a:rPr lang="en-US" dirty="0" err="1"/>
              <a:t>Menschenrechte</a:t>
            </a:r>
            <a:r>
              <a:rPr lang="en-US" dirty="0"/>
              <a:t>, </a:t>
            </a:r>
            <a:r>
              <a:rPr lang="en-US" dirty="0" err="1"/>
              <a:t>Demokratie</a:t>
            </a:r>
            <a:endParaRPr lang="en-US" dirty="0"/>
          </a:p>
          <a:p>
            <a:pPr algn="just">
              <a:buFont typeface="Wingdings" panose="05000000000000000000" pitchFamily="2" charset="2"/>
              <a:buChar char="q"/>
            </a:pPr>
            <a:r>
              <a:rPr lang="de-DE" dirty="0"/>
              <a:t>Ämter und Gremien: Sicherheitsrat, Unterausschuss der Generalversammlung, Generalsekretär</a:t>
            </a:r>
            <a:endParaRPr lang="en-US" dirty="0"/>
          </a:p>
          <a:p>
            <a:pPr algn="just">
              <a:buFont typeface="Wingdings" panose="05000000000000000000" pitchFamily="2" charset="2"/>
              <a:buChar char="q"/>
            </a:pPr>
            <a:endParaRPr lang="en-US" dirty="0"/>
          </a:p>
          <a:p>
            <a:pPr marL="50800" indent="0" algn="just">
              <a:buFont typeface="Georgia"/>
              <a:buNone/>
            </a:pPr>
            <a:endParaRPr lang="fr-FR" dirty="0"/>
          </a:p>
          <a:p>
            <a:pPr marL="50800" indent="0" algn="just">
              <a:buFont typeface="Georgia"/>
              <a:buNone/>
            </a:pPr>
            <a:endParaRPr lang="fr-FR" dirty="0"/>
          </a:p>
        </p:txBody>
      </p:sp>
      <p:pic>
        <p:nvPicPr>
          <p:cNvPr id="6" name="Image 5">
            <a:extLst>
              <a:ext uri="{FF2B5EF4-FFF2-40B4-BE49-F238E27FC236}">
                <a16:creationId xmlns:a16="http://schemas.microsoft.com/office/drawing/2014/main" id="{B563BCEF-2F3F-4FE7-9F1F-F4503BE8643B}"/>
              </a:ext>
            </a:extLst>
          </p:cNvPr>
          <p:cNvPicPr>
            <a:picLocks noChangeAspect="1"/>
          </p:cNvPicPr>
          <p:nvPr/>
        </p:nvPicPr>
        <p:blipFill>
          <a:blip r:embed="rId2"/>
          <a:stretch>
            <a:fillRect/>
          </a:stretch>
        </p:blipFill>
        <p:spPr>
          <a:xfrm>
            <a:off x="1159162" y="2887274"/>
            <a:ext cx="2456873" cy="1634937"/>
          </a:xfrm>
          <a:prstGeom prst="rect">
            <a:avLst/>
          </a:prstGeom>
        </p:spPr>
      </p:pic>
    </p:spTree>
    <p:extLst>
      <p:ext uri="{BB962C8B-B14F-4D97-AF65-F5344CB8AC3E}">
        <p14:creationId xmlns:p14="http://schemas.microsoft.com/office/powerpoint/2010/main" val="423649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b="1" dirty="0">
                <a:solidFill>
                  <a:schemeClr val="tx1"/>
                </a:solidFill>
              </a:rPr>
            </a:br>
            <a:r>
              <a:rPr lang="en-US" b="1" dirty="0" err="1">
                <a:solidFill>
                  <a:schemeClr val="tx1"/>
                </a:solidFill>
              </a:rPr>
              <a:t>Aktuell</a:t>
            </a:r>
            <a:endParaRPr lang="en-US" b="1" dirty="0">
              <a:solidFill>
                <a:schemeClr val="tx1"/>
              </a:solidFill>
            </a:endParaRPr>
          </a:p>
        </p:txBody>
      </p:sp>
      <p:sp>
        <p:nvSpPr>
          <p:cNvPr id="3" name="Espace réservé du texte 2"/>
          <p:cNvSpPr>
            <a:spLocks noGrp="1"/>
          </p:cNvSpPr>
          <p:nvPr>
            <p:ph type="body" idx="1"/>
          </p:nvPr>
        </p:nvSpPr>
        <p:spPr>
          <a:xfrm>
            <a:off x="3340707" y="970632"/>
            <a:ext cx="7896144" cy="4932219"/>
          </a:xfrm>
        </p:spPr>
        <p:txBody>
          <a:bodyPr/>
          <a:lstStyle/>
          <a:p>
            <a:r>
              <a:rPr lang="de-DE" sz="2400" dirty="0"/>
              <a:t>Der </a:t>
            </a:r>
            <a:r>
              <a:rPr lang="de-DE" sz="2400" b="1" dirty="0"/>
              <a:t>70. Jahrestag</a:t>
            </a:r>
            <a:r>
              <a:rPr lang="de-DE" sz="2400" dirty="0"/>
              <a:t> der Allgemeinen Erklärung der Menschenrechte wurde 2018 in einer beunruhigenden Zeit gefeiert. In Konfliktgebieten häufen sich </a:t>
            </a:r>
            <a:r>
              <a:rPr lang="de-DE" sz="2400" b="1" dirty="0"/>
              <a:t>schwerwiegende Verletzungen</a:t>
            </a:r>
            <a:r>
              <a:rPr lang="de-DE" sz="2400" dirty="0"/>
              <a:t>, die insbesondere gegen Frauen und Personen gerichtet sind, die ethnischen, religiösen und sexuellen Minderheiten angehören</a:t>
            </a:r>
            <a:r>
              <a:rPr lang="en-US" sz="2400" dirty="0"/>
              <a:t>.</a:t>
            </a:r>
          </a:p>
          <a:p>
            <a:pPr marL="50800" indent="0">
              <a:buNone/>
            </a:pPr>
            <a:endParaRPr lang="en-US" sz="2400" dirty="0"/>
          </a:p>
          <a:p>
            <a:r>
              <a:rPr lang="de-DE" sz="2400" dirty="0"/>
              <a:t>Der Raum, der Freiheit und Zivilgesellschaft gewährt wird, ist in vielen Ländern stark zurückgegangen. Selbst bei den Vereinten Nationen haben einige Staaten den Vorrang und die weltweite Geltung der Menschenrechte wird in Frage gestellt.</a:t>
            </a:r>
            <a:endParaRPr lang="fr-FR" dirty="0"/>
          </a:p>
          <a:p>
            <a:pPr marL="50800" indent="0" algn="just">
              <a:buNone/>
            </a:pPr>
            <a:endParaRPr lang="fr-FR" dirty="0"/>
          </a:p>
          <a:p>
            <a:pPr marL="50800" indent="0" algn="just">
              <a:buNone/>
            </a:pPr>
            <a:endParaRPr lang="fr-FR" dirty="0"/>
          </a:p>
        </p:txBody>
      </p:sp>
    </p:spTree>
    <p:extLst>
      <p:ext uri="{BB962C8B-B14F-4D97-AF65-F5344CB8AC3E}">
        <p14:creationId xmlns:p14="http://schemas.microsoft.com/office/powerpoint/2010/main" val="56672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7" name="object 4">
            <a:extLst>
              <a:ext uri="{FF2B5EF4-FFF2-40B4-BE49-F238E27FC236}">
                <a16:creationId xmlns:a16="http://schemas.microsoft.com/office/drawing/2014/main" id="{ED2F7B12-1732-4DD2-BC8B-A494FE164161}"/>
              </a:ext>
            </a:extLst>
          </p:cNvPr>
          <p:cNvSpPr/>
          <p:nvPr/>
        </p:nvSpPr>
        <p:spPr>
          <a:xfrm>
            <a:off x="564811" y="3758260"/>
            <a:ext cx="1771989" cy="1231319"/>
          </a:xfrm>
          <a:prstGeom prst="rect">
            <a:avLst/>
          </a:prstGeom>
          <a:blipFill>
            <a:blip r:embed="rId3" cstate="print"/>
            <a:stretch>
              <a:fillRect/>
            </a:stretch>
          </a:blipFill>
        </p:spPr>
        <p:txBody>
          <a:bodyPr wrap="square" lIns="0" tIns="0" rIns="0" bIns="0" rtlCol="0"/>
          <a:lstStyle/>
          <a:p>
            <a:endParaRPr sz="933"/>
          </a:p>
        </p:txBody>
      </p:sp>
      <p:sp>
        <p:nvSpPr>
          <p:cNvPr id="13" name="object 5">
            <a:extLst>
              <a:ext uri="{FF2B5EF4-FFF2-40B4-BE49-F238E27FC236}">
                <a16:creationId xmlns:a16="http://schemas.microsoft.com/office/drawing/2014/main" id="{00F2C189-18EF-485D-8EB1-7FF09B8D3F98}"/>
              </a:ext>
            </a:extLst>
          </p:cNvPr>
          <p:cNvSpPr/>
          <p:nvPr/>
        </p:nvSpPr>
        <p:spPr>
          <a:xfrm>
            <a:off x="2740963" y="4035635"/>
            <a:ext cx="865837" cy="805091"/>
          </a:xfrm>
          <a:prstGeom prst="rect">
            <a:avLst/>
          </a:prstGeom>
          <a:blipFill>
            <a:blip r:embed="rId4" cstate="print"/>
            <a:stretch>
              <a:fillRect/>
            </a:stretch>
          </a:blipFill>
        </p:spPr>
        <p:txBody>
          <a:bodyPr wrap="square" lIns="0" tIns="0" rIns="0" bIns="0" rtlCol="0"/>
          <a:lstStyle/>
          <a:p>
            <a:endParaRPr sz="933"/>
          </a:p>
        </p:txBody>
      </p:sp>
      <p:sp>
        <p:nvSpPr>
          <p:cNvPr id="15" name="object 6">
            <a:extLst>
              <a:ext uri="{FF2B5EF4-FFF2-40B4-BE49-F238E27FC236}">
                <a16:creationId xmlns:a16="http://schemas.microsoft.com/office/drawing/2014/main" id="{F2A869E5-77A3-4C75-9457-253030222904}"/>
              </a:ext>
            </a:extLst>
          </p:cNvPr>
          <p:cNvSpPr/>
          <p:nvPr/>
        </p:nvSpPr>
        <p:spPr>
          <a:xfrm>
            <a:off x="4147571" y="4099415"/>
            <a:ext cx="1796029" cy="636456"/>
          </a:xfrm>
          <a:prstGeom prst="rect">
            <a:avLst/>
          </a:prstGeom>
          <a:blipFill>
            <a:blip r:embed="rId5" cstate="print"/>
            <a:stretch>
              <a:fillRect/>
            </a:stretch>
          </a:blipFill>
        </p:spPr>
        <p:txBody>
          <a:bodyPr wrap="square" lIns="0" tIns="0" rIns="0" bIns="0" rtlCol="0"/>
          <a:lstStyle/>
          <a:p>
            <a:endParaRPr sz="933"/>
          </a:p>
        </p:txBody>
      </p:sp>
      <p:sp>
        <p:nvSpPr>
          <p:cNvPr id="17" name="object 7">
            <a:extLst>
              <a:ext uri="{FF2B5EF4-FFF2-40B4-BE49-F238E27FC236}">
                <a16:creationId xmlns:a16="http://schemas.microsoft.com/office/drawing/2014/main" id="{8AC49AD4-70D1-4FDD-B4DA-E0E28AF887C2}"/>
              </a:ext>
            </a:extLst>
          </p:cNvPr>
          <p:cNvSpPr/>
          <p:nvPr/>
        </p:nvSpPr>
        <p:spPr>
          <a:xfrm>
            <a:off x="6382756" y="3855295"/>
            <a:ext cx="1440444" cy="896691"/>
          </a:xfrm>
          <a:prstGeom prst="rect">
            <a:avLst/>
          </a:prstGeom>
          <a:blipFill>
            <a:blip r:embed="rId6" cstate="print"/>
            <a:stretch>
              <a:fillRect/>
            </a:stretch>
          </a:blipFill>
        </p:spPr>
        <p:txBody>
          <a:bodyPr wrap="square" lIns="0" tIns="0" rIns="0" bIns="0" rtlCol="0"/>
          <a:lstStyle/>
          <a:p>
            <a:endParaRPr sz="933"/>
          </a:p>
        </p:txBody>
      </p:sp>
      <p:sp>
        <p:nvSpPr>
          <p:cNvPr id="19" name="object 8">
            <a:extLst>
              <a:ext uri="{FF2B5EF4-FFF2-40B4-BE49-F238E27FC236}">
                <a16:creationId xmlns:a16="http://schemas.microsoft.com/office/drawing/2014/main" id="{DC04BDBA-7310-4821-A6CC-9860F7A798C6}"/>
              </a:ext>
            </a:extLst>
          </p:cNvPr>
          <p:cNvSpPr/>
          <p:nvPr/>
        </p:nvSpPr>
        <p:spPr>
          <a:xfrm>
            <a:off x="8331200" y="3995853"/>
            <a:ext cx="1462564" cy="679976"/>
          </a:xfrm>
          <a:prstGeom prst="rect">
            <a:avLst/>
          </a:prstGeom>
          <a:blipFill>
            <a:blip r:embed="rId7" cstate="print"/>
            <a:stretch>
              <a:fillRect/>
            </a:stretch>
          </a:blipFill>
        </p:spPr>
        <p:txBody>
          <a:bodyPr wrap="square" lIns="0" tIns="0" rIns="0" bIns="0" rtlCol="0"/>
          <a:lstStyle/>
          <a:p>
            <a:endParaRPr sz="933"/>
          </a:p>
        </p:txBody>
      </p:sp>
      <p:sp>
        <p:nvSpPr>
          <p:cNvPr id="21" name="Rectangle 11">
            <a:extLst>
              <a:ext uri="{FF2B5EF4-FFF2-40B4-BE49-F238E27FC236}">
                <a16:creationId xmlns:a16="http://schemas.microsoft.com/office/drawing/2014/main" id="{602BB952-DFBB-4D0E-A4B6-A46FBBE62B20}"/>
              </a:ext>
            </a:extLst>
          </p:cNvPr>
          <p:cNvSpPr>
            <a:spLocks noChangeArrowheads="1"/>
          </p:cNvSpPr>
          <p:nvPr/>
        </p:nvSpPr>
        <p:spPr bwMode="auto">
          <a:xfrm>
            <a:off x="8162414" y="6260577"/>
            <a:ext cx="3172125" cy="42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sz="1067" dirty="0"/>
              <a:t>This work is licensed under a </a:t>
            </a:r>
            <a:r>
              <a:rPr lang="en-US" sz="1067" dirty="0">
                <a:hlinkClick r:id="rId8">
                  <a:extLst>
                    <a:ext uri="{A12FA001-AC4F-418D-AE19-62706E023703}">
                      <ahyp:hlinkClr xmlns:ahyp="http://schemas.microsoft.com/office/drawing/2018/hyperlinkcolor" val="tx"/>
                    </a:ext>
                  </a:extLst>
                </a:hlinkClick>
              </a:rPr>
              <a:t>Creative Commons Attribution 4.0 International License</a:t>
            </a:r>
            <a:r>
              <a:rPr lang="en-US" sz="1067" dirty="0"/>
              <a:t>.</a:t>
            </a:r>
            <a:endParaRPr lang="de-DE" altLang="de-DE" sz="1067" dirty="0">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23" name="Grafik 5" descr="CC BY 4.0">
            <a:hlinkClick r:id="rId9"/>
            <a:extLst>
              <a:ext uri="{FF2B5EF4-FFF2-40B4-BE49-F238E27FC236}">
                <a16:creationId xmlns:a16="http://schemas.microsoft.com/office/drawing/2014/main" id="{211842B0-BEF2-43AF-A762-3744EA528DB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208947" y="5626968"/>
            <a:ext cx="1388146" cy="517292"/>
          </a:xfrm>
          <a:prstGeom prst="rect">
            <a:avLst/>
          </a:prstGeom>
          <a:noFill/>
          <a:ln>
            <a:noFill/>
          </a:ln>
        </p:spPr>
      </p:pic>
      <p:pic>
        <p:nvPicPr>
          <p:cNvPr id="9" name="Picture 8">
            <a:extLst>
              <a:ext uri="{FF2B5EF4-FFF2-40B4-BE49-F238E27FC236}">
                <a16:creationId xmlns:a16="http://schemas.microsoft.com/office/drawing/2014/main" id="{64828AC8-D87F-C74A-923A-944887C0176C}"/>
              </a:ext>
            </a:extLst>
          </p:cNvPr>
          <p:cNvPicPr>
            <a:picLocks noChangeAspect="1"/>
          </p:cNvPicPr>
          <p:nvPr/>
        </p:nvPicPr>
        <p:blipFill rotWithShape="1">
          <a:blip r:embed="rId11"/>
          <a:srcRect t="54395"/>
          <a:stretch/>
        </p:blipFill>
        <p:spPr>
          <a:xfrm>
            <a:off x="3098800" y="1231033"/>
            <a:ext cx="5481622" cy="2359247"/>
          </a:xfrm>
          <a:prstGeom prst="rect">
            <a:avLst/>
          </a:prstGeom>
        </p:spPr>
      </p:pic>
      <p:sp>
        <p:nvSpPr>
          <p:cNvPr id="3" name="TextBox 2">
            <a:extLst>
              <a:ext uri="{FF2B5EF4-FFF2-40B4-BE49-F238E27FC236}">
                <a16:creationId xmlns:a16="http://schemas.microsoft.com/office/drawing/2014/main" id="{25C1DC25-21A8-4A4D-BACA-6FA7EC69B589}"/>
              </a:ext>
            </a:extLst>
          </p:cNvPr>
          <p:cNvSpPr txBox="1"/>
          <p:nvPr/>
        </p:nvSpPr>
        <p:spPr>
          <a:xfrm>
            <a:off x="876306" y="6285616"/>
            <a:ext cx="3886189" cy="523220"/>
          </a:xfrm>
          <a:prstGeom prst="rect">
            <a:avLst/>
          </a:prstGeom>
          <a:noFill/>
        </p:spPr>
        <p:txBody>
          <a:bodyPr wrap="square" rtlCol="0">
            <a:spAutoFit/>
          </a:bodyPr>
          <a:lstStyle/>
          <a:p>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IE" sz="700" dirty="0"/>
          </a:p>
        </p:txBody>
      </p:sp>
      <p:pic>
        <p:nvPicPr>
          <p:cNvPr id="5" name="Picture 4" descr="A screenshot of a cell phone&#10;&#10;Description automatically generated">
            <a:extLst>
              <a:ext uri="{FF2B5EF4-FFF2-40B4-BE49-F238E27FC236}">
                <a16:creationId xmlns:a16="http://schemas.microsoft.com/office/drawing/2014/main" id="{0EC1D95A-3DBE-4442-B936-56135F6FBD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555" y="5545259"/>
            <a:ext cx="3784600" cy="777612"/>
          </a:xfrm>
          <a:prstGeom prst="rect">
            <a:avLst/>
          </a:prstGeom>
        </p:spPr>
      </p:pic>
      <p:sp>
        <p:nvSpPr>
          <p:cNvPr id="25" name="Rectangle: Rounded Corners 24">
            <a:extLst>
              <a:ext uri="{FF2B5EF4-FFF2-40B4-BE49-F238E27FC236}">
                <a16:creationId xmlns:a16="http://schemas.microsoft.com/office/drawing/2014/main" id="{9830190F-7D6D-4495-8DAD-90A08A5BFAB6}"/>
              </a:ext>
            </a:extLst>
          </p:cNvPr>
          <p:cNvSpPr/>
          <p:nvPr/>
        </p:nvSpPr>
        <p:spPr>
          <a:xfrm>
            <a:off x="711200" y="104823"/>
            <a:ext cx="10769600" cy="1016000"/>
          </a:xfrm>
          <a:prstGeom prst="round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33"/>
          </a:p>
        </p:txBody>
      </p:sp>
      <p:pic>
        <p:nvPicPr>
          <p:cNvPr id="10" name="Picture 9">
            <a:extLst>
              <a:ext uri="{FF2B5EF4-FFF2-40B4-BE49-F238E27FC236}">
                <a16:creationId xmlns:a16="http://schemas.microsoft.com/office/drawing/2014/main" id="{593FDB9B-925D-4DE0-9C0F-F4642C1C5324}"/>
              </a:ext>
            </a:extLst>
          </p:cNvPr>
          <p:cNvPicPr>
            <a:picLocks noChangeAspect="1"/>
          </p:cNvPicPr>
          <p:nvPr/>
        </p:nvPicPr>
        <p:blipFill rotWithShape="1">
          <a:blip r:embed="rId13"/>
          <a:srcRect t="86265" r="8097"/>
          <a:stretch/>
        </p:blipFill>
        <p:spPr>
          <a:xfrm>
            <a:off x="850216" y="6690661"/>
            <a:ext cx="4382184" cy="14193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FA68BB2-DECA-4008-9B9A-2E3F98365C6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09200" y="4074187"/>
            <a:ext cx="1502055" cy="643823"/>
          </a:xfrm>
          <a:prstGeom prst="rect">
            <a:avLst/>
          </a:prstGeom>
        </p:spPr>
      </p:pic>
    </p:spTree>
    <p:extLst>
      <p:ext uri="{BB962C8B-B14F-4D97-AF65-F5344CB8AC3E}">
        <p14:creationId xmlns:p14="http://schemas.microsoft.com/office/powerpoint/2010/main" val="3399383204"/>
      </p:ext>
    </p:extLst>
  </p:cSld>
  <p:clrMapOvr>
    <a:masterClrMapping/>
  </p:clrMapOvr>
</p:sld>
</file>

<file path=ppt/theme/theme1.xml><?xml version="1.0" encoding="utf-8"?>
<a:theme xmlns:a="http://schemas.openxmlformats.org/drawingml/2006/main" name="Lysand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310</Words>
  <Application>Microsoft Office PowerPoint</Application>
  <PresentationFormat>Widescreen</PresentationFormat>
  <Paragraphs>30</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Source Sans Pro</vt:lpstr>
      <vt:lpstr>Tahoma</vt:lpstr>
      <vt:lpstr>Roboto Slab</vt:lpstr>
      <vt:lpstr>Wingdings</vt:lpstr>
      <vt:lpstr>Georgia</vt:lpstr>
      <vt:lpstr>Lysander template</vt:lpstr>
      <vt:lpstr>Allgemeine Erklärung  der Menschenrechte</vt:lpstr>
      <vt:lpstr> Geschichte</vt:lpstr>
      <vt:lpstr> Geschichte</vt:lpstr>
      <vt:lpstr> Inhalt</vt:lpstr>
      <vt:lpstr> Rolle der UNO</vt:lpstr>
      <vt:lpstr> Aktuell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E-seniors</dc:creator>
  <cp:lastModifiedBy>FIPL26</cp:lastModifiedBy>
  <cp:revision>30</cp:revision>
  <dcterms:modified xsi:type="dcterms:W3CDTF">2020-10-01T09:39:16Z</dcterms:modified>
</cp:coreProperties>
</file>