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media/image6.jpg" ContentType="image/jpg"/>
  <Override PartName="/ppt/media/image7.jpg" ContentType="image/jpg"/>
  <Override PartName="/ppt/media/image8.jpg" ContentType="image/jpg"/>
  <Override PartName="/ppt/media/image9.jpg" ContentType="image/jp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7" r:id="rId1"/>
  </p:sldMasterIdLst>
  <p:notesMasterIdLst>
    <p:notesMasterId r:id="rId7"/>
  </p:notesMasterIdLst>
  <p:sldIdLst>
    <p:sldId id="256" r:id="rId2"/>
    <p:sldId id="285" r:id="rId3"/>
    <p:sldId id="283" r:id="rId4"/>
    <p:sldId id="284" r:id="rId5"/>
    <p:sldId id="286" r:id="rId6"/>
  </p:sldIdLst>
  <p:sldSz cx="12192000" cy="6858000"/>
  <p:notesSz cx="6858000" cy="9144000"/>
  <p:embeddedFontLst>
    <p:embeddedFont>
      <p:font typeface="Georgia" panose="02040502050405020303" pitchFamily="18" charset="0"/>
      <p:regular r:id="rId8"/>
      <p:bold r:id="rId9"/>
      <p:italic r:id="rId10"/>
      <p:boldItalic r:id="rId11"/>
    </p:embeddedFont>
    <p:embeddedFont>
      <p:font typeface="Roboto Slab" panose="020B0604020202020204" charset="0"/>
      <p:regular r:id="rId12"/>
      <p:bold r:id="rId13"/>
    </p:embeddedFont>
    <p:embeddedFont>
      <p:font typeface="Source Sans Pro" panose="020B0503030403020204" pitchFamily="34" charset="0"/>
      <p:regular r:id="rId14"/>
      <p:bold r:id="rId15"/>
      <p:italic r:id="rId16"/>
      <p:boldItalic r:id="rId17"/>
    </p:embeddedFont>
    <p:embeddedFont>
      <p:font typeface="Tahoma" panose="020B0604030504040204" pitchFamily="34" charset="0"/>
      <p:regular r:id="rId18"/>
      <p:bold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1A24"/>
    <a:srgbClr val="F165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629742F-0D6F-4B1B-96AD-7AB26F960301}">
  <a:tblStyle styleId="{4629742F-0D6F-4B1B-96AD-7AB26F960301}"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74"/>
  </p:normalViewPr>
  <p:slideViewPr>
    <p:cSldViewPr snapToGrid="0" snapToObjects="1">
      <p:cViewPr varScale="1">
        <p:scale>
          <a:sx n="62" d="100"/>
          <a:sy n="62" d="100"/>
        </p:scale>
        <p:origin x="78" y="151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notesMaster" Target="notesMasters/notesMaster1.xml"/><Relationship Id="rId12" Type="http://schemas.openxmlformats.org/officeDocument/2006/relationships/font" Target="fonts/font5.fntdata"/><Relationship Id="rId17"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9.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font" Target="fonts/font8.fntdata"/><Relationship Id="rId23" Type="http://schemas.openxmlformats.org/officeDocument/2006/relationships/tableStyles" Target="tableStyles.xml"/><Relationship Id="rId10" Type="http://schemas.openxmlformats.org/officeDocument/2006/relationships/font" Target="fonts/font3.fntdata"/><Relationship Id="rId19"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font" Target="fonts/font7.fntdata"/><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150326726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10011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endParaRPr lang="en-US" sz="1100" b="0" i="0" u="none" strike="noStrike" cap="none" dirty="0">
              <a:solidFill>
                <a:srgbClr val="000000"/>
              </a:solidFill>
              <a:effectLst/>
              <a:latin typeface="Arial"/>
              <a:ea typeface="Arial"/>
              <a:cs typeface="Arial"/>
              <a:sym typeface="Arial"/>
            </a:endParaRPr>
          </a:p>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endParaRPr lang="en-US" sz="1100" b="0" i="0" u="none" strike="noStrike" cap="none" dirty="0">
              <a:solidFill>
                <a:srgbClr val="000000"/>
              </a:solidFill>
              <a:effectLst/>
              <a:latin typeface="Arial"/>
              <a:ea typeface="Arial"/>
              <a:cs typeface="Arial"/>
              <a:sym typeface="Arial"/>
            </a:endParaRPr>
          </a:p>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endParaRPr lang="en-US" sz="1100" b="0" i="0" u="none" strike="noStrike" cap="none" dirty="0">
              <a:solidFill>
                <a:srgbClr val="000000"/>
              </a:solidFill>
              <a:effectLst/>
              <a:latin typeface="Arial"/>
              <a:ea typeface="Arial"/>
              <a:cs typeface="Arial"/>
              <a:sym typeface="Arial"/>
            </a:endParaRPr>
          </a:p>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endParaRPr lang="fr-FR" sz="1100" b="0" i="0" u="none" strike="noStrike" cap="none" dirty="0">
              <a:solidFill>
                <a:srgbClr val="000000"/>
              </a:solidFill>
              <a:effectLst/>
              <a:latin typeface="Arial"/>
              <a:ea typeface="Arial"/>
              <a:cs typeface="Arial"/>
              <a:sym typeface="Arial"/>
            </a:endParaRPr>
          </a:p>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endParaRPr lang="en-US" sz="1100" b="0" i="0" u="none" strike="noStrike" cap="none" dirty="0">
              <a:solidFill>
                <a:srgbClr val="000000"/>
              </a:solidFill>
              <a:effectLst/>
              <a:latin typeface="Arial"/>
              <a:ea typeface="Arial"/>
              <a:cs typeface="Arial"/>
              <a:sym typeface="Arial"/>
            </a:endParaRPr>
          </a:p>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endParaRPr lang="fr-FR" sz="1100" b="0" i="0" u="none" strike="noStrike" cap="none" dirty="0">
              <a:solidFill>
                <a:srgbClr val="000000"/>
              </a:solidFill>
              <a:effectLst/>
              <a:latin typeface="Arial"/>
              <a:ea typeface="Arial"/>
              <a:cs typeface="Arial"/>
              <a:sym typeface="Arial"/>
            </a:endParaRPr>
          </a:p>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endParaRPr lang="fr-FR" dirty="0"/>
          </a:p>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endParaRPr lang="fr-FR" sz="1100" b="0" i="0" u="none" strike="noStrike" cap="none" dirty="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8043504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35ed75ccf_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9684163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emf"/><Relationship Id="rId4" Type="http://schemas.openxmlformats.org/officeDocument/2006/relationships/image" Target="../media/image3.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emf"/><Relationship Id="rId4" Type="http://schemas.openxmlformats.org/officeDocument/2006/relationships/image" Target="../media/image3.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2.jp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rgbClr val="FFFFFF"/>
        </a:solidFill>
        <a:effectLst/>
      </p:bgPr>
    </p:bg>
    <p:spTree>
      <p:nvGrpSpPr>
        <p:cNvPr id="1" name="Shape 9"/>
        <p:cNvGrpSpPr/>
        <p:nvPr/>
      </p:nvGrpSpPr>
      <p:grpSpPr>
        <a:xfrm>
          <a:off x="0" y="0"/>
          <a:ext cx="0" cy="0"/>
          <a:chOff x="0" y="0"/>
          <a:chExt cx="0" cy="0"/>
        </a:xfrm>
      </p:grpSpPr>
      <p:sp>
        <p:nvSpPr>
          <p:cNvPr id="10" name="Google Shape;10;p2"/>
          <p:cNvSpPr/>
          <p:nvPr/>
        </p:nvSpPr>
        <p:spPr>
          <a:xfrm>
            <a:off x="1558800" y="533390"/>
            <a:ext cx="9922000" cy="5362800"/>
          </a:xfrm>
          <a:prstGeom prst="rec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1" name="Google Shape;11;p2"/>
          <p:cNvSpPr txBox="1">
            <a:spLocks noGrp="1"/>
          </p:cNvSpPr>
          <p:nvPr>
            <p:ph type="ctrTitle"/>
          </p:nvPr>
        </p:nvSpPr>
        <p:spPr>
          <a:xfrm>
            <a:off x="711200" y="3337825"/>
            <a:ext cx="7100800" cy="2986800"/>
          </a:xfrm>
          <a:prstGeom prst="rect">
            <a:avLst/>
          </a:prstGeom>
          <a:ln w="114300" cap="flat" cmpd="sng">
            <a:solidFill>
              <a:srgbClr val="FF0000"/>
            </a:solidFill>
            <a:prstDash val="solid"/>
            <a:round/>
            <a:headEnd type="none" w="sm" len="sm"/>
            <a:tailEnd type="none" w="sm" len="sm"/>
          </a:ln>
        </p:spPr>
        <p:txBody>
          <a:bodyPr spcFirstLastPara="1" wrap="square" lIns="91425" tIns="91425" rIns="91425" bIns="91425" anchor="b" anchorCtr="0"/>
          <a:lstStyle>
            <a:lvl1pPr lvl="0">
              <a:spcBef>
                <a:spcPts val="0"/>
              </a:spcBef>
              <a:spcAft>
                <a:spcPts val="0"/>
              </a:spcAft>
              <a:buClr>
                <a:srgbClr val="111111"/>
              </a:buClr>
              <a:buSzPts val="6000"/>
              <a:buNone/>
              <a:defRPr sz="6000">
                <a:solidFill>
                  <a:srgbClr val="111111"/>
                </a:solidFill>
              </a:defRPr>
            </a:lvl1pPr>
            <a:lvl2pPr lvl="1" algn="ctr">
              <a:spcBef>
                <a:spcPts val="0"/>
              </a:spcBef>
              <a:spcAft>
                <a:spcPts val="0"/>
              </a:spcAft>
              <a:buClr>
                <a:srgbClr val="111111"/>
              </a:buClr>
              <a:buSzPts val="6000"/>
              <a:buNone/>
              <a:defRPr sz="6000">
                <a:solidFill>
                  <a:srgbClr val="111111"/>
                </a:solidFill>
              </a:defRPr>
            </a:lvl2pPr>
            <a:lvl3pPr lvl="2" algn="ctr">
              <a:spcBef>
                <a:spcPts val="0"/>
              </a:spcBef>
              <a:spcAft>
                <a:spcPts val="0"/>
              </a:spcAft>
              <a:buClr>
                <a:srgbClr val="111111"/>
              </a:buClr>
              <a:buSzPts val="6000"/>
              <a:buNone/>
              <a:defRPr sz="6000">
                <a:solidFill>
                  <a:srgbClr val="111111"/>
                </a:solidFill>
              </a:defRPr>
            </a:lvl3pPr>
            <a:lvl4pPr lvl="3" algn="ctr">
              <a:spcBef>
                <a:spcPts val="0"/>
              </a:spcBef>
              <a:spcAft>
                <a:spcPts val="0"/>
              </a:spcAft>
              <a:buClr>
                <a:srgbClr val="111111"/>
              </a:buClr>
              <a:buSzPts val="6000"/>
              <a:buNone/>
              <a:defRPr sz="6000">
                <a:solidFill>
                  <a:srgbClr val="111111"/>
                </a:solidFill>
              </a:defRPr>
            </a:lvl4pPr>
            <a:lvl5pPr lvl="4" algn="ctr">
              <a:spcBef>
                <a:spcPts val="0"/>
              </a:spcBef>
              <a:spcAft>
                <a:spcPts val="0"/>
              </a:spcAft>
              <a:buClr>
                <a:srgbClr val="111111"/>
              </a:buClr>
              <a:buSzPts val="6000"/>
              <a:buNone/>
              <a:defRPr sz="6000">
                <a:solidFill>
                  <a:srgbClr val="111111"/>
                </a:solidFill>
              </a:defRPr>
            </a:lvl5pPr>
            <a:lvl6pPr lvl="5" algn="ctr">
              <a:spcBef>
                <a:spcPts val="0"/>
              </a:spcBef>
              <a:spcAft>
                <a:spcPts val="0"/>
              </a:spcAft>
              <a:buClr>
                <a:srgbClr val="111111"/>
              </a:buClr>
              <a:buSzPts val="6000"/>
              <a:buNone/>
              <a:defRPr sz="6000">
                <a:solidFill>
                  <a:srgbClr val="111111"/>
                </a:solidFill>
              </a:defRPr>
            </a:lvl6pPr>
            <a:lvl7pPr lvl="6" algn="ctr">
              <a:spcBef>
                <a:spcPts val="0"/>
              </a:spcBef>
              <a:spcAft>
                <a:spcPts val="0"/>
              </a:spcAft>
              <a:buClr>
                <a:srgbClr val="111111"/>
              </a:buClr>
              <a:buSzPts val="6000"/>
              <a:buNone/>
              <a:defRPr sz="6000">
                <a:solidFill>
                  <a:srgbClr val="111111"/>
                </a:solidFill>
              </a:defRPr>
            </a:lvl7pPr>
            <a:lvl8pPr lvl="7" algn="ctr">
              <a:spcBef>
                <a:spcPts val="0"/>
              </a:spcBef>
              <a:spcAft>
                <a:spcPts val="0"/>
              </a:spcAft>
              <a:buClr>
                <a:srgbClr val="111111"/>
              </a:buClr>
              <a:buSzPts val="6000"/>
              <a:buNone/>
              <a:defRPr sz="6000">
                <a:solidFill>
                  <a:srgbClr val="111111"/>
                </a:solidFill>
              </a:defRPr>
            </a:lvl8pPr>
            <a:lvl9pPr lvl="8" algn="ctr">
              <a:spcBef>
                <a:spcPts val="0"/>
              </a:spcBef>
              <a:spcAft>
                <a:spcPts val="0"/>
              </a:spcAft>
              <a:buClr>
                <a:srgbClr val="111111"/>
              </a:buClr>
              <a:buSzPts val="6000"/>
              <a:buNone/>
              <a:defRPr sz="6000">
                <a:solidFill>
                  <a:srgbClr val="111111"/>
                </a:solidFill>
              </a:defRPr>
            </a:lvl9pPr>
          </a:lstStyle>
          <a:p>
            <a:endParaRPr/>
          </a:p>
        </p:txBody>
      </p:sp>
      <p:pic>
        <p:nvPicPr>
          <p:cNvPr id="4" name="Picture 3">
            <a:extLst>
              <a:ext uri="{FF2B5EF4-FFF2-40B4-BE49-F238E27FC236}">
                <a16:creationId xmlns:a16="http://schemas.microsoft.com/office/drawing/2014/main" id="{28C1DF82-3547-4947-9B13-F2B6153F4306}"/>
              </a:ext>
            </a:extLst>
          </p:cNvPr>
          <p:cNvPicPr>
            <a:picLocks noChangeAspect="1"/>
          </p:cNvPicPr>
          <p:nvPr userDrawn="1"/>
        </p:nvPicPr>
        <p:blipFill rotWithShape="1">
          <a:blip r:embed="rId2"/>
          <a:srcRect t="53608"/>
          <a:stretch/>
        </p:blipFill>
        <p:spPr>
          <a:xfrm>
            <a:off x="3135" y="0"/>
            <a:ext cx="1416129" cy="620018"/>
          </a:xfrm>
          <a:prstGeom prst="rect">
            <a:avLst/>
          </a:prstGeom>
        </p:spPr>
      </p:pic>
      <p:pic>
        <p:nvPicPr>
          <p:cNvPr id="5" name="Picture 4">
            <a:extLst>
              <a:ext uri="{FF2B5EF4-FFF2-40B4-BE49-F238E27FC236}">
                <a16:creationId xmlns:a16="http://schemas.microsoft.com/office/drawing/2014/main" id="{35B09306-600A-5E45-87C0-3AD8D20BC5A9}"/>
              </a:ext>
            </a:extLst>
          </p:cNvPr>
          <p:cNvPicPr>
            <a:picLocks noChangeAspect="1"/>
          </p:cNvPicPr>
          <p:nvPr userDrawn="1"/>
        </p:nvPicPr>
        <p:blipFill>
          <a:blip r:embed="rId3"/>
          <a:stretch>
            <a:fillRect/>
          </a:stretch>
        </p:blipFill>
        <p:spPr>
          <a:xfrm>
            <a:off x="5851221" y="6476733"/>
            <a:ext cx="1337158" cy="381267"/>
          </a:xfrm>
          <a:prstGeom prst="rect">
            <a:avLst/>
          </a:prstGeom>
        </p:spPr>
      </p:pic>
      <p:pic>
        <p:nvPicPr>
          <p:cNvPr id="6" name="Picture 5">
            <a:extLst>
              <a:ext uri="{FF2B5EF4-FFF2-40B4-BE49-F238E27FC236}">
                <a16:creationId xmlns:a16="http://schemas.microsoft.com/office/drawing/2014/main" id="{DA3A83BE-785A-DE40-80F6-51D573FACE91}"/>
              </a:ext>
            </a:extLst>
          </p:cNvPr>
          <p:cNvPicPr>
            <a:picLocks noChangeAspect="1"/>
          </p:cNvPicPr>
          <p:nvPr userDrawn="1"/>
        </p:nvPicPr>
        <p:blipFill>
          <a:blip r:embed="rId4"/>
          <a:stretch>
            <a:fillRect/>
          </a:stretch>
        </p:blipFill>
        <p:spPr>
          <a:xfrm rot="5400000">
            <a:off x="8413434" y="3079435"/>
            <a:ext cx="6845300" cy="711831"/>
          </a:xfrm>
          <a:prstGeom prst="rect">
            <a:avLst/>
          </a:prstGeom>
        </p:spPr>
      </p:pic>
      <p:pic>
        <p:nvPicPr>
          <p:cNvPr id="7" name="Picture 6">
            <a:extLst>
              <a:ext uri="{FF2B5EF4-FFF2-40B4-BE49-F238E27FC236}">
                <a16:creationId xmlns:a16="http://schemas.microsoft.com/office/drawing/2014/main" id="{AF924692-BC63-794D-BE89-F3B6DF2CB2D3}"/>
              </a:ext>
            </a:extLst>
          </p:cNvPr>
          <p:cNvPicPr>
            <a:picLocks noChangeAspect="1"/>
          </p:cNvPicPr>
          <p:nvPr userDrawn="1"/>
        </p:nvPicPr>
        <p:blipFill>
          <a:blip r:embed="rId5"/>
          <a:stretch>
            <a:fillRect/>
          </a:stretch>
        </p:blipFill>
        <p:spPr>
          <a:xfrm rot="16200000" flipV="1">
            <a:off x="-3096383" y="3109083"/>
            <a:ext cx="6870700" cy="677934"/>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3"/>
        <p:cNvGrpSpPr/>
        <p:nvPr/>
      </p:nvGrpSpPr>
      <p:grpSpPr>
        <a:xfrm>
          <a:off x="0" y="0"/>
          <a:ext cx="0" cy="0"/>
          <a:chOff x="0" y="0"/>
          <a:chExt cx="0" cy="0"/>
        </a:xfrm>
      </p:grpSpPr>
      <p:sp>
        <p:nvSpPr>
          <p:cNvPr id="24" name="Google Shape;24;p5"/>
          <p:cNvSpPr/>
          <p:nvPr/>
        </p:nvSpPr>
        <p:spPr>
          <a:xfrm>
            <a:off x="1558800" y="961800"/>
            <a:ext cx="9922000" cy="5362800"/>
          </a:xfrm>
          <a:prstGeom prst="rec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5" name="Google Shape;25;p5"/>
          <p:cNvSpPr txBox="1">
            <a:spLocks noGrp="1"/>
          </p:cNvSpPr>
          <p:nvPr>
            <p:ph type="title"/>
          </p:nvPr>
        </p:nvSpPr>
        <p:spPr>
          <a:xfrm>
            <a:off x="711200" y="533400"/>
            <a:ext cx="2808800" cy="1309200"/>
          </a:xfrm>
          <a:prstGeom prst="rect">
            <a:avLst/>
          </a:prstGeom>
        </p:spPr>
        <p:txBody>
          <a:bodyPr spcFirstLastPara="1" wrap="square" lIns="91425" tIns="91425" rIns="91425" bIns="91425" anchor="t" anchorCtr="0"/>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26" name="Google Shape;26;p5"/>
          <p:cNvSpPr txBox="1">
            <a:spLocks noGrp="1"/>
          </p:cNvSpPr>
          <p:nvPr>
            <p:ph type="body" idx="1"/>
          </p:nvPr>
        </p:nvSpPr>
        <p:spPr>
          <a:xfrm>
            <a:off x="4270733" y="1205250"/>
            <a:ext cx="6913600" cy="4899600"/>
          </a:xfrm>
          <a:prstGeom prst="rect">
            <a:avLst/>
          </a:prstGeom>
        </p:spPr>
        <p:txBody>
          <a:bodyPr spcFirstLastPara="1" wrap="square" lIns="91425" tIns="91425" rIns="91425" bIns="91425" anchor="t" anchorCtr="0"/>
          <a:lstStyle>
            <a:lvl1pPr marL="457200" lvl="0" indent="-406400">
              <a:spcBef>
                <a:spcPts val="600"/>
              </a:spcBef>
              <a:spcAft>
                <a:spcPts val="0"/>
              </a:spcAft>
              <a:buSzPts val="2800"/>
              <a:buChar char="□"/>
              <a:defRPr sz="2800"/>
            </a:lvl1pPr>
            <a:lvl2pPr marL="914400" lvl="1" indent="-368300">
              <a:spcBef>
                <a:spcPts val="0"/>
              </a:spcBef>
              <a:spcAft>
                <a:spcPts val="0"/>
              </a:spcAft>
              <a:buSzPts val="2200"/>
              <a:buChar char="■"/>
              <a:defRPr sz="2200"/>
            </a:lvl2pPr>
            <a:lvl3pPr marL="1371600" lvl="2" indent="-368300">
              <a:spcBef>
                <a:spcPts val="0"/>
              </a:spcBef>
              <a:spcAft>
                <a:spcPts val="0"/>
              </a:spcAft>
              <a:buSzPts val="2200"/>
              <a:buChar char="▣"/>
              <a:defRPr sz="2200"/>
            </a:lvl3pPr>
            <a:lvl4pPr marL="1828800" lvl="3" indent="-368300">
              <a:spcBef>
                <a:spcPts val="0"/>
              </a:spcBef>
              <a:spcAft>
                <a:spcPts val="0"/>
              </a:spcAft>
              <a:buSzPts val="2200"/>
              <a:buChar char="●"/>
              <a:defRPr sz="2200"/>
            </a:lvl4pPr>
            <a:lvl5pPr marL="2286000" lvl="4" indent="-368300">
              <a:spcBef>
                <a:spcPts val="0"/>
              </a:spcBef>
              <a:spcAft>
                <a:spcPts val="0"/>
              </a:spcAft>
              <a:buSzPts val="2200"/>
              <a:buChar char="○"/>
              <a:defRPr sz="2200"/>
            </a:lvl5pPr>
            <a:lvl6pPr marL="2743200" lvl="5" indent="-368300">
              <a:spcBef>
                <a:spcPts val="0"/>
              </a:spcBef>
              <a:spcAft>
                <a:spcPts val="0"/>
              </a:spcAft>
              <a:buSzPts val="2200"/>
              <a:buChar char="■"/>
              <a:defRPr sz="2200"/>
            </a:lvl6pPr>
            <a:lvl7pPr marL="3200400" lvl="6" indent="-368300">
              <a:spcBef>
                <a:spcPts val="0"/>
              </a:spcBef>
              <a:spcAft>
                <a:spcPts val="0"/>
              </a:spcAft>
              <a:buSzPts val="2200"/>
              <a:buChar char="●"/>
              <a:defRPr sz="2200"/>
            </a:lvl7pPr>
            <a:lvl8pPr marL="3657600" lvl="7" indent="-368300">
              <a:spcBef>
                <a:spcPts val="0"/>
              </a:spcBef>
              <a:spcAft>
                <a:spcPts val="0"/>
              </a:spcAft>
              <a:buSzPts val="2200"/>
              <a:buChar char="○"/>
              <a:defRPr sz="2200"/>
            </a:lvl8pPr>
            <a:lvl9pPr marL="4114800" lvl="8" indent="-368300">
              <a:spcBef>
                <a:spcPts val="0"/>
              </a:spcBef>
              <a:spcAft>
                <a:spcPts val="0"/>
              </a:spcAft>
              <a:buSzPts val="2200"/>
              <a:buChar char="■"/>
              <a:defRPr sz="2200"/>
            </a:lvl9pPr>
          </a:lstStyle>
          <a:p>
            <a:endParaRPr/>
          </a:p>
        </p:txBody>
      </p:sp>
      <p:sp>
        <p:nvSpPr>
          <p:cNvPr id="27" name="Google Shape;27;p5"/>
          <p:cNvSpPr txBox="1">
            <a:spLocks noGrp="1"/>
          </p:cNvSpPr>
          <p:nvPr>
            <p:ph type="sldNum" idx="12"/>
          </p:nvPr>
        </p:nvSpPr>
        <p:spPr>
          <a:xfrm>
            <a:off x="711212" y="6061952"/>
            <a:ext cx="731600" cy="525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pic>
        <p:nvPicPr>
          <p:cNvPr id="6" name="Picture 5">
            <a:extLst>
              <a:ext uri="{FF2B5EF4-FFF2-40B4-BE49-F238E27FC236}">
                <a16:creationId xmlns:a16="http://schemas.microsoft.com/office/drawing/2014/main" id="{447F374D-3576-5E41-A1EA-FEE47C6D3CE7}"/>
              </a:ext>
            </a:extLst>
          </p:cNvPr>
          <p:cNvPicPr>
            <a:picLocks noChangeAspect="1"/>
          </p:cNvPicPr>
          <p:nvPr userDrawn="1"/>
        </p:nvPicPr>
        <p:blipFill rotWithShape="1">
          <a:blip r:embed="rId2"/>
          <a:srcRect t="53608"/>
          <a:stretch/>
        </p:blipFill>
        <p:spPr>
          <a:xfrm>
            <a:off x="9991152" y="9626"/>
            <a:ext cx="2029263" cy="888464"/>
          </a:xfrm>
          <a:prstGeom prst="rect">
            <a:avLst/>
          </a:prstGeom>
        </p:spPr>
      </p:pic>
      <p:pic>
        <p:nvPicPr>
          <p:cNvPr id="8" name="Picture 7">
            <a:extLst>
              <a:ext uri="{FF2B5EF4-FFF2-40B4-BE49-F238E27FC236}">
                <a16:creationId xmlns:a16="http://schemas.microsoft.com/office/drawing/2014/main" id="{2A9B68AB-D5D5-8447-8494-1E67C04E8173}"/>
              </a:ext>
            </a:extLst>
          </p:cNvPr>
          <p:cNvPicPr>
            <a:picLocks noChangeAspect="1"/>
          </p:cNvPicPr>
          <p:nvPr userDrawn="1"/>
        </p:nvPicPr>
        <p:blipFill>
          <a:blip r:embed="rId3"/>
          <a:stretch>
            <a:fillRect/>
          </a:stretch>
        </p:blipFill>
        <p:spPr>
          <a:xfrm>
            <a:off x="5851221" y="6476733"/>
            <a:ext cx="1337158" cy="381267"/>
          </a:xfrm>
          <a:prstGeom prst="rect">
            <a:avLst/>
          </a:prstGeom>
        </p:spPr>
      </p:pic>
      <p:pic>
        <p:nvPicPr>
          <p:cNvPr id="9" name="Picture 8">
            <a:extLst>
              <a:ext uri="{FF2B5EF4-FFF2-40B4-BE49-F238E27FC236}">
                <a16:creationId xmlns:a16="http://schemas.microsoft.com/office/drawing/2014/main" id="{CDD71BD6-8AEB-074F-91B3-8391B65B86E9}"/>
              </a:ext>
            </a:extLst>
          </p:cNvPr>
          <p:cNvPicPr>
            <a:picLocks noChangeAspect="1"/>
          </p:cNvPicPr>
          <p:nvPr userDrawn="1"/>
        </p:nvPicPr>
        <p:blipFill>
          <a:blip r:embed="rId4"/>
          <a:stretch>
            <a:fillRect/>
          </a:stretch>
        </p:blipFill>
        <p:spPr>
          <a:xfrm rot="5400000">
            <a:off x="8413434" y="3079435"/>
            <a:ext cx="6845300" cy="711831"/>
          </a:xfrm>
          <a:prstGeom prst="rect">
            <a:avLst/>
          </a:prstGeom>
        </p:spPr>
      </p:pic>
      <p:pic>
        <p:nvPicPr>
          <p:cNvPr id="10" name="Picture 9">
            <a:extLst>
              <a:ext uri="{FF2B5EF4-FFF2-40B4-BE49-F238E27FC236}">
                <a16:creationId xmlns:a16="http://schemas.microsoft.com/office/drawing/2014/main" id="{C31E4DBC-8A19-EA46-A32A-92559DA0987C}"/>
              </a:ext>
            </a:extLst>
          </p:cNvPr>
          <p:cNvPicPr>
            <a:picLocks noChangeAspect="1"/>
          </p:cNvPicPr>
          <p:nvPr userDrawn="1"/>
        </p:nvPicPr>
        <p:blipFill>
          <a:blip r:embed="rId5"/>
          <a:stretch>
            <a:fillRect/>
          </a:stretch>
        </p:blipFill>
        <p:spPr>
          <a:xfrm rot="16200000" flipV="1">
            <a:off x="-3096383" y="3109083"/>
            <a:ext cx="6870700" cy="677934"/>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9"/>
        <p:cNvGrpSpPr/>
        <p:nvPr/>
      </p:nvGrpSpPr>
      <p:grpSpPr>
        <a:xfrm>
          <a:off x="0" y="0"/>
          <a:ext cx="0" cy="0"/>
          <a:chOff x="0" y="0"/>
          <a:chExt cx="0" cy="0"/>
        </a:xfrm>
      </p:grpSpPr>
      <p:sp>
        <p:nvSpPr>
          <p:cNvPr id="51" name="Google Shape;51;p10"/>
          <p:cNvSpPr txBox="1">
            <a:spLocks noGrp="1"/>
          </p:cNvSpPr>
          <p:nvPr>
            <p:ph type="sldNum" idx="12"/>
          </p:nvPr>
        </p:nvSpPr>
        <p:spPr>
          <a:xfrm>
            <a:off x="5730200" y="6290552"/>
            <a:ext cx="731600" cy="525000"/>
          </a:xfrm>
          <a:prstGeom prst="rect">
            <a:avLst/>
          </a:prstGeom>
        </p:spPr>
        <p:txBody>
          <a:bodyPr spcFirstLastPara="1" wrap="square" lIns="91425" tIns="91425" rIns="91425" bIns="91425" anchor="t" anchorCtr="0">
            <a:noAutofit/>
          </a:bodyPr>
          <a:lstStyle>
            <a:lvl1pPr lvl="0" algn="ctr">
              <a:buNone/>
              <a:defRPr/>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fld id="{00000000-1234-1234-1234-123412341234}" type="slidenum">
              <a:rPr lang="en" smtClean="0"/>
              <a:pPr/>
              <a:t>‹#›</a:t>
            </a:fld>
            <a:endParaRPr lang="en"/>
          </a:p>
        </p:txBody>
      </p:sp>
      <p:pic>
        <p:nvPicPr>
          <p:cNvPr id="2" name="Picture 1">
            <a:extLst>
              <a:ext uri="{FF2B5EF4-FFF2-40B4-BE49-F238E27FC236}">
                <a16:creationId xmlns:a16="http://schemas.microsoft.com/office/drawing/2014/main" id="{54344DB5-1B94-6D42-B889-AFD6AD1D366D}"/>
              </a:ext>
            </a:extLst>
          </p:cNvPr>
          <p:cNvPicPr>
            <a:picLocks noChangeAspect="1"/>
          </p:cNvPicPr>
          <p:nvPr userDrawn="1"/>
        </p:nvPicPr>
        <p:blipFill>
          <a:blip r:embed="rId2"/>
          <a:stretch>
            <a:fillRect/>
          </a:stretch>
        </p:blipFill>
        <p:spPr>
          <a:xfrm rot="5400000">
            <a:off x="8413434" y="3079435"/>
            <a:ext cx="6845300" cy="711831"/>
          </a:xfrm>
          <a:prstGeom prst="rect">
            <a:avLst/>
          </a:prstGeom>
        </p:spPr>
      </p:pic>
      <p:pic>
        <p:nvPicPr>
          <p:cNvPr id="3" name="Picture 2">
            <a:extLst>
              <a:ext uri="{FF2B5EF4-FFF2-40B4-BE49-F238E27FC236}">
                <a16:creationId xmlns:a16="http://schemas.microsoft.com/office/drawing/2014/main" id="{BAED4F3F-5E0E-054D-BB3F-F68689A63057}"/>
              </a:ext>
            </a:extLst>
          </p:cNvPr>
          <p:cNvPicPr>
            <a:picLocks noChangeAspect="1"/>
          </p:cNvPicPr>
          <p:nvPr userDrawn="1"/>
        </p:nvPicPr>
        <p:blipFill>
          <a:blip r:embed="rId3"/>
          <a:stretch>
            <a:fillRect/>
          </a:stretch>
        </p:blipFill>
        <p:spPr>
          <a:xfrm rot="16200000" flipV="1">
            <a:off x="-3096383" y="3109083"/>
            <a:ext cx="6870700" cy="677934"/>
          </a:xfrm>
          <a:prstGeom prst="rect">
            <a:avLst/>
          </a:prstGeom>
        </p:spPr>
      </p:pic>
      <p:pic>
        <p:nvPicPr>
          <p:cNvPr id="8" name="Picture 7">
            <a:extLst>
              <a:ext uri="{FF2B5EF4-FFF2-40B4-BE49-F238E27FC236}">
                <a16:creationId xmlns:a16="http://schemas.microsoft.com/office/drawing/2014/main" id="{A778879B-B48A-8241-8285-C11D94571AA4}"/>
              </a:ext>
            </a:extLst>
          </p:cNvPr>
          <p:cNvPicPr>
            <a:picLocks noChangeAspect="1"/>
          </p:cNvPicPr>
          <p:nvPr userDrawn="1"/>
        </p:nvPicPr>
        <p:blipFill>
          <a:blip r:embed="rId4"/>
          <a:stretch>
            <a:fillRect/>
          </a:stretch>
        </p:blipFill>
        <p:spPr>
          <a:xfrm>
            <a:off x="5851221" y="6476733"/>
            <a:ext cx="1337158" cy="381267"/>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1200" y="533400"/>
            <a:ext cx="2808800" cy="1309200"/>
          </a:xfrm>
          <a:prstGeom prst="rect">
            <a:avLst/>
          </a:prstGeom>
          <a:noFill/>
          <a:ln w="76200" cap="flat" cmpd="sng">
            <a:solidFill>
              <a:srgbClr val="FF0000"/>
            </a:solidFill>
            <a:prstDash val="solid"/>
            <a:miter lim="8000"/>
            <a:headEnd type="none" w="sm" len="sm"/>
            <a:tailEnd type="none" w="sm" len="sm"/>
          </a:ln>
        </p:spPr>
        <p:txBody>
          <a:bodyPr spcFirstLastPara="1" wrap="square" lIns="91425" tIns="91425" rIns="91425" bIns="91425" anchor="t" anchorCtr="0"/>
          <a:lstStyle>
            <a:lvl1pPr lvl="0">
              <a:spcBef>
                <a:spcPts val="0"/>
              </a:spcBef>
              <a:spcAft>
                <a:spcPts val="0"/>
              </a:spcAft>
              <a:buClr>
                <a:srgbClr val="999999"/>
              </a:buClr>
              <a:buSzPts val="2400"/>
              <a:buFont typeface="Roboto Slab"/>
              <a:buNone/>
              <a:defRPr sz="2400">
                <a:solidFill>
                  <a:srgbClr val="999999"/>
                </a:solidFill>
                <a:latin typeface="Roboto Slab"/>
                <a:ea typeface="Roboto Slab"/>
                <a:cs typeface="Roboto Slab"/>
                <a:sym typeface="Roboto Slab"/>
              </a:defRPr>
            </a:lvl1pPr>
            <a:lvl2pPr lvl="1">
              <a:spcBef>
                <a:spcPts val="0"/>
              </a:spcBef>
              <a:spcAft>
                <a:spcPts val="0"/>
              </a:spcAft>
              <a:buClr>
                <a:srgbClr val="999999"/>
              </a:buClr>
              <a:buSzPts val="2400"/>
              <a:buFont typeface="Roboto Slab"/>
              <a:buNone/>
              <a:defRPr sz="2400">
                <a:solidFill>
                  <a:srgbClr val="999999"/>
                </a:solidFill>
                <a:latin typeface="Roboto Slab"/>
                <a:ea typeface="Roboto Slab"/>
                <a:cs typeface="Roboto Slab"/>
                <a:sym typeface="Roboto Slab"/>
              </a:defRPr>
            </a:lvl2pPr>
            <a:lvl3pPr lvl="2">
              <a:spcBef>
                <a:spcPts val="0"/>
              </a:spcBef>
              <a:spcAft>
                <a:spcPts val="0"/>
              </a:spcAft>
              <a:buClr>
                <a:srgbClr val="999999"/>
              </a:buClr>
              <a:buSzPts val="2400"/>
              <a:buFont typeface="Roboto Slab"/>
              <a:buNone/>
              <a:defRPr sz="2400">
                <a:solidFill>
                  <a:srgbClr val="999999"/>
                </a:solidFill>
                <a:latin typeface="Roboto Slab"/>
                <a:ea typeface="Roboto Slab"/>
                <a:cs typeface="Roboto Slab"/>
                <a:sym typeface="Roboto Slab"/>
              </a:defRPr>
            </a:lvl3pPr>
            <a:lvl4pPr lvl="3">
              <a:spcBef>
                <a:spcPts val="0"/>
              </a:spcBef>
              <a:spcAft>
                <a:spcPts val="0"/>
              </a:spcAft>
              <a:buClr>
                <a:srgbClr val="999999"/>
              </a:buClr>
              <a:buSzPts val="2400"/>
              <a:buFont typeface="Roboto Slab"/>
              <a:buNone/>
              <a:defRPr sz="2400">
                <a:solidFill>
                  <a:srgbClr val="999999"/>
                </a:solidFill>
                <a:latin typeface="Roboto Slab"/>
                <a:ea typeface="Roboto Slab"/>
                <a:cs typeface="Roboto Slab"/>
                <a:sym typeface="Roboto Slab"/>
              </a:defRPr>
            </a:lvl4pPr>
            <a:lvl5pPr lvl="4">
              <a:spcBef>
                <a:spcPts val="0"/>
              </a:spcBef>
              <a:spcAft>
                <a:spcPts val="0"/>
              </a:spcAft>
              <a:buClr>
                <a:srgbClr val="999999"/>
              </a:buClr>
              <a:buSzPts val="2400"/>
              <a:buFont typeface="Roboto Slab"/>
              <a:buNone/>
              <a:defRPr sz="2400">
                <a:solidFill>
                  <a:srgbClr val="999999"/>
                </a:solidFill>
                <a:latin typeface="Roboto Slab"/>
                <a:ea typeface="Roboto Slab"/>
                <a:cs typeface="Roboto Slab"/>
                <a:sym typeface="Roboto Slab"/>
              </a:defRPr>
            </a:lvl5pPr>
            <a:lvl6pPr lvl="5">
              <a:spcBef>
                <a:spcPts val="0"/>
              </a:spcBef>
              <a:spcAft>
                <a:spcPts val="0"/>
              </a:spcAft>
              <a:buClr>
                <a:srgbClr val="999999"/>
              </a:buClr>
              <a:buSzPts val="2400"/>
              <a:buFont typeface="Roboto Slab"/>
              <a:buNone/>
              <a:defRPr sz="2400">
                <a:solidFill>
                  <a:srgbClr val="999999"/>
                </a:solidFill>
                <a:latin typeface="Roboto Slab"/>
                <a:ea typeface="Roboto Slab"/>
                <a:cs typeface="Roboto Slab"/>
                <a:sym typeface="Roboto Slab"/>
              </a:defRPr>
            </a:lvl6pPr>
            <a:lvl7pPr lvl="6">
              <a:spcBef>
                <a:spcPts val="0"/>
              </a:spcBef>
              <a:spcAft>
                <a:spcPts val="0"/>
              </a:spcAft>
              <a:buClr>
                <a:srgbClr val="999999"/>
              </a:buClr>
              <a:buSzPts val="2400"/>
              <a:buFont typeface="Roboto Slab"/>
              <a:buNone/>
              <a:defRPr sz="2400">
                <a:solidFill>
                  <a:srgbClr val="999999"/>
                </a:solidFill>
                <a:latin typeface="Roboto Slab"/>
                <a:ea typeface="Roboto Slab"/>
                <a:cs typeface="Roboto Slab"/>
                <a:sym typeface="Roboto Slab"/>
              </a:defRPr>
            </a:lvl7pPr>
            <a:lvl8pPr lvl="7">
              <a:spcBef>
                <a:spcPts val="0"/>
              </a:spcBef>
              <a:spcAft>
                <a:spcPts val="0"/>
              </a:spcAft>
              <a:buClr>
                <a:srgbClr val="999999"/>
              </a:buClr>
              <a:buSzPts val="2400"/>
              <a:buFont typeface="Roboto Slab"/>
              <a:buNone/>
              <a:defRPr sz="2400">
                <a:solidFill>
                  <a:srgbClr val="999999"/>
                </a:solidFill>
                <a:latin typeface="Roboto Slab"/>
                <a:ea typeface="Roboto Slab"/>
                <a:cs typeface="Roboto Slab"/>
                <a:sym typeface="Roboto Slab"/>
              </a:defRPr>
            </a:lvl8pPr>
            <a:lvl9pPr lvl="8">
              <a:spcBef>
                <a:spcPts val="0"/>
              </a:spcBef>
              <a:spcAft>
                <a:spcPts val="0"/>
              </a:spcAft>
              <a:buClr>
                <a:srgbClr val="999999"/>
              </a:buClr>
              <a:buSzPts val="2400"/>
              <a:buFont typeface="Roboto Slab"/>
              <a:buNone/>
              <a:defRPr sz="2400">
                <a:solidFill>
                  <a:srgbClr val="999999"/>
                </a:solidFill>
                <a:latin typeface="Roboto Slab"/>
                <a:ea typeface="Roboto Slab"/>
                <a:cs typeface="Roboto Slab"/>
                <a:sym typeface="Roboto Slab"/>
              </a:defRPr>
            </a:lvl9pPr>
          </a:lstStyle>
          <a:p>
            <a:endParaRPr/>
          </a:p>
        </p:txBody>
      </p:sp>
      <p:sp>
        <p:nvSpPr>
          <p:cNvPr id="7" name="Google Shape;7;p1"/>
          <p:cNvSpPr txBox="1">
            <a:spLocks noGrp="1"/>
          </p:cNvSpPr>
          <p:nvPr>
            <p:ph type="body" idx="1"/>
          </p:nvPr>
        </p:nvSpPr>
        <p:spPr>
          <a:xfrm>
            <a:off x="4270733" y="1205250"/>
            <a:ext cx="6913600" cy="4899600"/>
          </a:xfrm>
          <a:prstGeom prst="rect">
            <a:avLst/>
          </a:prstGeom>
          <a:noFill/>
          <a:ln>
            <a:noFill/>
          </a:ln>
        </p:spPr>
        <p:txBody>
          <a:bodyPr spcFirstLastPara="1" wrap="square" lIns="91425" tIns="91425" rIns="91425" bIns="91425" anchor="t" anchorCtr="0"/>
          <a:lstStyle>
            <a:lvl1pPr marL="457200" lvl="0" indent="-419100">
              <a:spcBef>
                <a:spcPts val="600"/>
              </a:spcBef>
              <a:spcAft>
                <a:spcPts val="0"/>
              </a:spcAft>
              <a:buClr>
                <a:srgbClr val="999999"/>
              </a:buClr>
              <a:buSzPts val="3000"/>
              <a:buFont typeface="Georgia"/>
              <a:buChar char="□"/>
              <a:defRPr sz="3000">
                <a:solidFill>
                  <a:srgbClr val="111111"/>
                </a:solidFill>
                <a:latin typeface="Georgia"/>
                <a:ea typeface="Georgia"/>
                <a:cs typeface="Georgia"/>
                <a:sym typeface="Georgia"/>
              </a:defRPr>
            </a:lvl1pPr>
            <a:lvl2pPr marL="914400" lvl="1" indent="-381000">
              <a:spcBef>
                <a:spcPts val="0"/>
              </a:spcBef>
              <a:spcAft>
                <a:spcPts val="0"/>
              </a:spcAft>
              <a:buClr>
                <a:srgbClr val="999999"/>
              </a:buClr>
              <a:buSzPts val="2400"/>
              <a:buFont typeface="Georgia"/>
              <a:buChar char="■"/>
              <a:defRPr sz="2400">
                <a:solidFill>
                  <a:srgbClr val="111111"/>
                </a:solidFill>
                <a:latin typeface="Georgia"/>
                <a:ea typeface="Georgia"/>
                <a:cs typeface="Georgia"/>
                <a:sym typeface="Georgia"/>
              </a:defRPr>
            </a:lvl2pPr>
            <a:lvl3pPr marL="1371600" lvl="2" indent="-381000">
              <a:spcBef>
                <a:spcPts val="0"/>
              </a:spcBef>
              <a:spcAft>
                <a:spcPts val="0"/>
              </a:spcAft>
              <a:buClr>
                <a:srgbClr val="999999"/>
              </a:buClr>
              <a:buSzPts val="2400"/>
              <a:buFont typeface="Georgia"/>
              <a:buChar char="▣"/>
              <a:defRPr sz="2400">
                <a:solidFill>
                  <a:srgbClr val="111111"/>
                </a:solidFill>
                <a:latin typeface="Georgia"/>
                <a:ea typeface="Georgia"/>
                <a:cs typeface="Georgia"/>
                <a:sym typeface="Georgia"/>
              </a:defRPr>
            </a:lvl3pPr>
            <a:lvl4pPr marL="1828800" lvl="3" indent="-342900">
              <a:spcBef>
                <a:spcPts val="0"/>
              </a:spcBef>
              <a:spcAft>
                <a:spcPts val="0"/>
              </a:spcAft>
              <a:buClr>
                <a:srgbClr val="999999"/>
              </a:buClr>
              <a:buSzPts val="1800"/>
              <a:buFont typeface="Georgia"/>
              <a:buChar char="●"/>
              <a:defRPr sz="1800">
                <a:solidFill>
                  <a:srgbClr val="111111"/>
                </a:solidFill>
                <a:latin typeface="Georgia"/>
                <a:ea typeface="Georgia"/>
                <a:cs typeface="Georgia"/>
                <a:sym typeface="Georgia"/>
              </a:defRPr>
            </a:lvl4pPr>
            <a:lvl5pPr marL="2286000" lvl="4" indent="-342900">
              <a:spcBef>
                <a:spcPts val="0"/>
              </a:spcBef>
              <a:spcAft>
                <a:spcPts val="0"/>
              </a:spcAft>
              <a:buClr>
                <a:srgbClr val="999999"/>
              </a:buClr>
              <a:buSzPts val="1800"/>
              <a:buFont typeface="Georgia"/>
              <a:buChar char="○"/>
              <a:defRPr sz="1800">
                <a:solidFill>
                  <a:srgbClr val="111111"/>
                </a:solidFill>
                <a:latin typeface="Georgia"/>
                <a:ea typeface="Georgia"/>
                <a:cs typeface="Georgia"/>
                <a:sym typeface="Georgia"/>
              </a:defRPr>
            </a:lvl5pPr>
            <a:lvl6pPr marL="2743200" lvl="5" indent="-342900">
              <a:spcBef>
                <a:spcPts val="0"/>
              </a:spcBef>
              <a:spcAft>
                <a:spcPts val="0"/>
              </a:spcAft>
              <a:buClr>
                <a:srgbClr val="999999"/>
              </a:buClr>
              <a:buSzPts val="1800"/>
              <a:buFont typeface="Georgia"/>
              <a:buChar char="■"/>
              <a:defRPr sz="1800">
                <a:solidFill>
                  <a:srgbClr val="111111"/>
                </a:solidFill>
                <a:latin typeface="Georgia"/>
                <a:ea typeface="Georgia"/>
                <a:cs typeface="Georgia"/>
                <a:sym typeface="Georgia"/>
              </a:defRPr>
            </a:lvl6pPr>
            <a:lvl7pPr marL="3200400" lvl="6" indent="-342900">
              <a:spcBef>
                <a:spcPts val="0"/>
              </a:spcBef>
              <a:spcAft>
                <a:spcPts val="0"/>
              </a:spcAft>
              <a:buClr>
                <a:srgbClr val="999999"/>
              </a:buClr>
              <a:buSzPts val="1800"/>
              <a:buFont typeface="Georgia"/>
              <a:buChar char="●"/>
              <a:defRPr sz="1800">
                <a:solidFill>
                  <a:srgbClr val="111111"/>
                </a:solidFill>
                <a:latin typeface="Georgia"/>
                <a:ea typeface="Georgia"/>
                <a:cs typeface="Georgia"/>
                <a:sym typeface="Georgia"/>
              </a:defRPr>
            </a:lvl7pPr>
            <a:lvl8pPr marL="3657600" lvl="7" indent="-342900">
              <a:spcBef>
                <a:spcPts val="0"/>
              </a:spcBef>
              <a:spcAft>
                <a:spcPts val="0"/>
              </a:spcAft>
              <a:buClr>
                <a:srgbClr val="999999"/>
              </a:buClr>
              <a:buSzPts val="1800"/>
              <a:buFont typeface="Georgia"/>
              <a:buChar char="○"/>
              <a:defRPr sz="1800">
                <a:solidFill>
                  <a:srgbClr val="111111"/>
                </a:solidFill>
                <a:latin typeface="Georgia"/>
                <a:ea typeface="Georgia"/>
                <a:cs typeface="Georgia"/>
                <a:sym typeface="Georgia"/>
              </a:defRPr>
            </a:lvl8pPr>
            <a:lvl9pPr marL="4114800" lvl="8" indent="-342900">
              <a:spcBef>
                <a:spcPts val="0"/>
              </a:spcBef>
              <a:spcAft>
                <a:spcPts val="0"/>
              </a:spcAft>
              <a:buClr>
                <a:srgbClr val="999999"/>
              </a:buClr>
              <a:buSzPts val="1800"/>
              <a:buFont typeface="Georgia"/>
              <a:buChar char="■"/>
              <a:defRPr sz="1800">
                <a:solidFill>
                  <a:srgbClr val="111111"/>
                </a:solidFill>
                <a:latin typeface="Georgia"/>
                <a:ea typeface="Georgia"/>
                <a:cs typeface="Georgia"/>
                <a:sym typeface="Georgia"/>
              </a:defRPr>
            </a:lvl9pPr>
          </a:lstStyle>
          <a:p>
            <a:endParaRPr/>
          </a:p>
        </p:txBody>
      </p:sp>
      <p:sp>
        <p:nvSpPr>
          <p:cNvPr id="8" name="Google Shape;8;p1"/>
          <p:cNvSpPr txBox="1">
            <a:spLocks noGrp="1"/>
          </p:cNvSpPr>
          <p:nvPr>
            <p:ph type="sldNum" idx="12"/>
          </p:nvPr>
        </p:nvSpPr>
        <p:spPr>
          <a:xfrm>
            <a:off x="711212" y="6061952"/>
            <a:ext cx="731600" cy="525000"/>
          </a:xfrm>
          <a:prstGeom prst="rect">
            <a:avLst/>
          </a:prstGeom>
          <a:noFill/>
          <a:ln>
            <a:noFill/>
          </a:ln>
        </p:spPr>
        <p:txBody>
          <a:bodyPr spcFirstLastPara="1" wrap="square" lIns="91425" tIns="91425" rIns="91425" bIns="91425" anchor="t" anchorCtr="0">
            <a:noAutofit/>
          </a:bodyPr>
          <a:lstStyle>
            <a:lvl1pPr lvl="0">
              <a:buNone/>
              <a:defRPr sz="1300">
                <a:solidFill>
                  <a:srgbClr val="B7B7B7"/>
                </a:solidFill>
                <a:latin typeface="Roboto Slab"/>
                <a:ea typeface="Roboto Slab"/>
                <a:cs typeface="Roboto Slab"/>
                <a:sym typeface="Roboto Slab"/>
              </a:defRPr>
            </a:lvl1pPr>
            <a:lvl2pPr lvl="1">
              <a:buNone/>
              <a:defRPr sz="1300">
                <a:solidFill>
                  <a:srgbClr val="B7B7B7"/>
                </a:solidFill>
                <a:latin typeface="Roboto Slab"/>
                <a:ea typeface="Roboto Slab"/>
                <a:cs typeface="Roboto Slab"/>
                <a:sym typeface="Roboto Slab"/>
              </a:defRPr>
            </a:lvl2pPr>
            <a:lvl3pPr lvl="2">
              <a:buNone/>
              <a:defRPr sz="1300">
                <a:solidFill>
                  <a:srgbClr val="B7B7B7"/>
                </a:solidFill>
                <a:latin typeface="Roboto Slab"/>
                <a:ea typeface="Roboto Slab"/>
                <a:cs typeface="Roboto Slab"/>
                <a:sym typeface="Roboto Slab"/>
              </a:defRPr>
            </a:lvl3pPr>
            <a:lvl4pPr lvl="3">
              <a:buNone/>
              <a:defRPr sz="1300">
                <a:solidFill>
                  <a:srgbClr val="B7B7B7"/>
                </a:solidFill>
                <a:latin typeface="Roboto Slab"/>
                <a:ea typeface="Roboto Slab"/>
                <a:cs typeface="Roboto Slab"/>
                <a:sym typeface="Roboto Slab"/>
              </a:defRPr>
            </a:lvl4pPr>
            <a:lvl5pPr lvl="4">
              <a:buNone/>
              <a:defRPr sz="1300">
                <a:solidFill>
                  <a:srgbClr val="B7B7B7"/>
                </a:solidFill>
                <a:latin typeface="Roboto Slab"/>
                <a:ea typeface="Roboto Slab"/>
                <a:cs typeface="Roboto Slab"/>
                <a:sym typeface="Roboto Slab"/>
              </a:defRPr>
            </a:lvl5pPr>
            <a:lvl6pPr lvl="5">
              <a:buNone/>
              <a:defRPr sz="1300">
                <a:solidFill>
                  <a:srgbClr val="B7B7B7"/>
                </a:solidFill>
                <a:latin typeface="Roboto Slab"/>
                <a:ea typeface="Roboto Slab"/>
                <a:cs typeface="Roboto Slab"/>
                <a:sym typeface="Roboto Slab"/>
              </a:defRPr>
            </a:lvl6pPr>
            <a:lvl7pPr lvl="6">
              <a:buNone/>
              <a:defRPr sz="1300">
                <a:solidFill>
                  <a:srgbClr val="B7B7B7"/>
                </a:solidFill>
                <a:latin typeface="Roboto Slab"/>
                <a:ea typeface="Roboto Slab"/>
                <a:cs typeface="Roboto Slab"/>
                <a:sym typeface="Roboto Slab"/>
              </a:defRPr>
            </a:lvl7pPr>
            <a:lvl8pPr lvl="7">
              <a:buNone/>
              <a:defRPr sz="1300">
                <a:solidFill>
                  <a:srgbClr val="B7B7B7"/>
                </a:solidFill>
                <a:latin typeface="Roboto Slab"/>
                <a:ea typeface="Roboto Slab"/>
                <a:cs typeface="Roboto Slab"/>
                <a:sym typeface="Roboto Slab"/>
              </a:defRPr>
            </a:lvl8pPr>
            <a:lvl9pPr lvl="8">
              <a:buNone/>
              <a:defRPr sz="1300">
                <a:solidFill>
                  <a:srgbClr val="B7B7B7"/>
                </a:solidFill>
                <a:latin typeface="Roboto Slab"/>
                <a:ea typeface="Roboto Slab"/>
                <a:cs typeface="Roboto Slab"/>
                <a:sym typeface="Roboto Slab"/>
              </a:defRPr>
            </a:lvl9pPr>
          </a:lstStyle>
          <a:p>
            <a:fld id="{00000000-1234-1234-1234-123412341234}" type="slidenum">
              <a:rPr lang="en" smtClean="0"/>
              <a:pPr/>
              <a:t>‹#›</a:t>
            </a:fld>
            <a:endParaRPr lang="en"/>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6" r:id="rId3"/>
  </p:sldLayoutIdLst>
  <p:transition>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hyperlink" Target="https://creativecommons.org/licenses/by/4.0/" TargetMode="External"/><Relationship Id="rId13" Type="http://schemas.openxmlformats.org/officeDocument/2006/relationships/image" Target="../media/image13.emf"/><Relationship Id="rId3" Type="http://schemas.openxmlformats.org/officeDocument/2006/relationships/image" Target="../media/image6.jpg"/><Relationship Id="rId7" Type="http://schemas.openxmlformats.org/officeDocument/2006/relationships/image" Target="../media/image10.png"/><Relationship Id="rId12"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9.jpg"/><Relationship Id="rId11" Type="http://schemas.openxmlformats.org/officeDocument/2006/relationships/image" Target="../media/image1.png"/><Relationship Id="rId5" Type="http://schemas.openxmlformats.org/officeDocument/2006/relationships/image" Target="../media/image8.jpg"/><Relationship Id="rId10" Type="http://schemas.openxmlformats.org/officeDocument/2006/relationships/image" Target="../media/image11.png"/><Relationship Id="rId4" Type="http://schemas.openxmlformats.org/officeDocument/2006/relationships/image" Target="../media/image7.jpg"/><Relationship Id="rId9" Type="http://schemas.openxmlformats.org/officeDocument/2006/relationships/hyperlink" Target="https://creativecommons.org/licenses/by/4.0/deed.de" TargetMode="External"/><Relationship Id="rId1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p11"/>
          <p:cNvSpPr txBox="1">
            <a:spLocks noGrp="1"/>
          </p:cNvSpPr>
          <p:nvPr>
            <p:ph type="ctrTitle"/>
          </p:nvPr>
        </p:nvSpPr>
        <p:spPr>
          <a:xfrm>
            <a:off x="2823182" y="4749452"/>
            <a:ext cx="7492072" cy="1198961"/>
          </a:xfrm>
          <a:prstGeom prst="rect">
            <a:avLst/>
          </a:prstGeom>
          <a:ln>
            <a:noFill/>
          </a:ln>
        </p:spPr>
        <p:txBody>
          <a:bodyPr spcFirstLastPara="1" wrap="square" lIns="91425" tIns="91425" rIns="91425" bIns="91425" anchor="b" anchorCtr="0">
            <a:noAutofit/>
          </a:bodyPr>
          <a:lstStyle/>
          <a:p>
            <a:pPr algn="ctr"/>
            <a:r>
              <a:rPr lang="cs-CZ" sz="3600" b="1" dirty="0">
                <a:latin typeface="+mn-lt"/>
              </a:rPr>
              <a:t>Jazykové prostředky - obrazná pojmenování</a:t>
            </a:r>
            <a:endParaRPr sz="3600" b="1" dirty="0">
              <a:latin typeface="+mn-lt"/>
            </a:endParaRPr>
          </a:p>
        </p:txBody>
      </p:sp>
      <p:pic>
        <p:nvPicPr>
          <p:cNvPr id="5" name="Picture 4">
            <a:extLst>
              <a:ext uri="{FF2B5EF4-FFF2-40B4-BE49-F238E27FC236}">
                <a16:creationId xmlns:a16="http://schemas.microsoft.com/office/drawing/2014/main" id="{30943839-C023-8F4C-89CF-6FB1AF3BA70A}"/>
              </a:ext>
            </a:extLst>
          </p:cNvPr>
          <p:cNvPicPr>
            <a:picLocks noChangeAspect="1"/>
          </p:cNvPicPr>
          <p:nvPr/>
        </p:nvPicPr>
        <p:blipFill rotWithShape="1">
          <a:blip r:embed="rId3"/>
          <a:srcRect t="54395"/>
          <a:stretch/>
        </p:blipFill>
        <p:spPr>
          <a:xfrm>
            <a:off x="1911073" y="624021"/>
            <a:ext cx="9077496" cy="3906883"/>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7000568" y="1799303"/>
            <a:ext cx="3165987" cy="369332"/>
          </a:xfrm>
          <a:prstGeom prst="rect">
            <a:avLst/>
          </a:prstGeom>
          <a:noFill/>
        </p:spPr>
        <p:txBody>
          <a:bodyPr wrap="square" rtlCol="0">
            <a:spAutoFit/>
          </a:bodyPr>
          <a:lstStyle/>
          <a:p>
            <a:r>
              <a:rPr lang="cs-CZ" sz="1800" dirty="0">
                <a:solidFill>
                  <a:srgbClr val="FF0000"/>
                </a:solidFill>
              </a:rPr>
              <a:t>Vánoce klepou na dveře.</a:t>
            </a:r>
            <a:endParaRPr lang="fr-FR" sz="1800" dirty="0">
              <a:solidFill>
                <a:srgbClr val="FF0000"/>
              </a:solidFill>
            </a:endParaRPr>
          </a:p>
        </p:txBody>
      </p:sp>
      <p:sp>
        <p:nvSpPr>
          <p:cNvPr id="4" name="ZoneTexte 3"/>
          <p:cNvSpPr txBox="1"/>
          <p:nvPr/>
        </p:nvSpPr>
        <p:spPr>
          <a:xfrm>
            <a:off x="3746090" y="4277032"/>
            <a:ext cx="2989007" cy="369332"/>
          </a:xfrm>
          <a:prstGeom prst="rect">
            <a:avLst/>
          </a:prstGeom>
          <a:noFill/>
        </p:spPr>
        <p:txBody>
          <a:bodyPr wrap="square" rtlCol="0">
            <a:spAutoFit/>
          </a:bodyPr>
          <a:lstStyle/>
          <a:p>
            <a:r>
              <a:rPr lang="cs-CZ" sz="1800" dirty="0">
                <a:solidFill>
                  <a:srgbClr val="7030A0"/>
                </a:solidFill>
              </a:rPr>
              <a:t>Funí jako lokomotiva.</a:t>
            </a:r>
            <a:endParaRPr lang="fr-FR" sz="1800" dirty="0">
              <a:solidFill>
                <a:srgbClr val="7030A0"/>
              </a:solidFill>
            </a:endParaRPr>
          </a:p>
        </p:txBody>
      </p:sp>
      <p:sp>
        <p:nvSpPr>
          <p:cNvPr id="5" name="ZoneTexte 4"/>
          <p:cNvSpPr txBox="1"/>
          <p:nvPr/>
        </p:nvSpPr>
        <p:spPr>
          <a:xfrm>
            <a:off x="2654710" y="2322523"/>
            <a:ext cx="3480619" cy="369332"/>
          </a:xfrm>
          <a:prstGeom prst="rect">
            <a:avLst/>
          </a:prstGeom>
          <a:noFill/>
        </p:spPr>
        <p:txBody>
          <a:bodyPr wrap="square" rtlCol="0">
            <a:spAutoFit/>
          </a:bodyPr>
          <a:lstStyle/>
          <a:p>
            <a:r>
              <a:rPr lang="cs-CZ" sz="1800" dirty="0"/>
              <a:t>Přišel, viděl, zvítězil.</a:t>
            </a:r>
            <a:endParaRPr lang="fr-FR" sz="1800" dirty="0"/>
          </a:p>
        </p:txBody>
      </p:sp>
      <p:sp>
        <p:nvSpPr>
          <p:cNvPr id="7" name="ZoneTexte 6"/>
          <p:cNvSpPr txBox="1"/>
          <p:nvPr/>
        </p:nvSpPr>
        <p:spPr>
          <a:xfrm>
            <a:off x="1461540" y="5226612"/>
            <a:ext cx="4493342" cy="646331"/>
          </a:xfrm>
          <a:prstGeom prst="rect">
            <a:avLst/>
          </a:prstGeom>
          <a:noFill/>
        </p:spPr>
        <p:txBody>
          <a:bodyPr wrap="square" rtlCol="0">
            <a:spAutoFit/>
          </a:bodyPr>
          <a:lstStyle/>
          <a:p>
            <a:r>
              <a:rPr lang="en-US" sz="1800" dirty="0">
                <a:solidFill>
                  <a:srgbClr val="FF0000"/>
                </a:solidFill>
              </a:rPr>
              <a:t>Byl to nejlepší čas, byl to nejhorší čas, byl to věk moudrosti, byl to </a:t>
            </a:r>
            <a:r>
              <a:rPr lang="cs-CZ" sz="1800" dirty="0">
                <a:solidFill>
                  <a:srgbClr val="FF0000"/>
                </a:solidFill>
              </a:rPr>
              <a:t>věk pošetilosti.</a:t>
            </a:r>
            <a:endParaRPr lang="fr-FR" sz="1800" dirty="0">
              <a:solidFill>
                <a:srgbClr val="FF0000"/>
              </a:solidFill>
            </a:endParaRPr>
          </a:p>
        </p:txBody>
      </p:sp>
      <p:sp>
        <p:nvSpPr>
          <p:cNvPr id="8" name="ZoneTexte 7"/>
          <p:cNvSpPr txBox="1"/>
          <p:nvPr/>
        </p:nvSpPr>
        <p:spPr>
          <a:xfrm>
            <a:off x="2654710" y="3411794"/>
            <a:ext cx="3165987" cy="369332"/>
          </a:xfrm>
          <a:prstGeom prst="rect">
            <a:avLst/>
          </a:prstGeom>
          <a:noFill/>
        </p:spPr>
        <p:txBody>
          <a:bodyPr wrap="square" rtlCol="0">
            <a:spAutoFit/>
          </a:bodyPr>
          <a:lstStyle/>
          <a:p>
            <a:r>
              <a:rPr lang="cs-CZ" sz="1800" dirty="0"/>
              <a:t>Seběhlo se celé město.</a:t>
            </a:r>
            <a:endParaRPr lang="fr-FR" sz="1800" dirty="0"/>
          </a:p>
        </p:txBody>
      </p:sp>
      <p:sp>
        <p:nvSpPr>
          <p:cNvPr id="9" name="ZoneTexte 8"/>
          <p:cNvSpPr txBox="1"/>
          <p:nvPr/>
        </p:nvSpPr>
        <p:spPr>
          <a:xfrm>
            <a:off x="8691715" y="897712"/>
            <a:ext cx="3099231" cy="369332"/>
          </a:xfrm>
          <a:prstGeom prst="rect">
            <a:avLst/>
          </a:prstGeom>
          <a:noFill/>
        </p:spPr>
        <p:txBody>
          <a:bodyPr wrap="square" rtlCol="0">
            <a:spAutoFit/>
          </a:bodyPr>
          <a:lstStyle/>
          <a:p>
            <a:r>
              <a:rPr lang="cs-CZ" sz="1800" dirty="0">
                <a:solidFill>
                  <a:srgbClr val="7030A0"/>
                </a:solidFill>
              </a:rPr>
              <a:t>Co se ty ruce napracovaly.</a:t>
            </a:r>
            <a:endParaRPr lang="fr-FR" sz="1800" dirty="0">
              <a:solidFill>
                <a:srgbClr val="7030A0"/>
              </a:solidFill>
            </a:endParaRPr>
          </a:p>
        </p:txBody>
      </p:sp>
      <p:sp>
        <p:nvSpPr>
          <p:cNvPr id="10" name="ZoneTexte 9"/>
          <p:cNvSpPr txBox="1"/>
          <p:nvPr/>
        </p:nvSpPr>
        <p:spPr>
          <a:xfrm>
            <a:off x="4353414" y="1540790"/>
            <a:ext cx="2320413" cy="369332"/>
          </a:xfrm>
          <a:prstGeom prst="rect">
            <a:avLst/>
          </a:prstGeom>
          <a:noFill/>
        </p:spPr>
        <p:txBody>
          <a:bodyPr wrap="square" rtlCol="0">
            <a:spAutoFit/>
          </a:bodyPr>
          <a:lstStyle/>
          <a:p>
            <a:r>
              <a:rPr lang="cs-CZ" sz="1800" dirty="0">
                <a:solidFill>
                  <a:schemeClr val="accent3"/>
                </a:solidFill>
              </a:rPr>
              <a:t>Snědl celý talíř.</a:t>
            </a:r>
            <a:endParaRPr lang="fr-FR" sz="1800" dirty="0">
              <a:solidFill>
                <a:schemeClr val="accent3"/>
              </a:solidFill>
            </a:endParaRPr>
          </a:p>
        </p:txBody>
      </p:sp>
      <p:sp>
        <p:nvSpPr>
          <p:cNvPr id="11" name="ZoneTexte 10"/>
          <p:cNvSpPr txBox="1"/>
          <p:nvPr/>
        </p:nvSpPr>
        <p:spPr>
          <a:xfrm>
            <a:off x="7364361" y="3103565"/>
            <a:ext cx="3435183" cy="369332"/>
          </a:xfrm>
          <a:prstGeom prst="rect">
            <a:avLst/>
          </a:prstGeom>
          <a:noFill/>
        </p:spPr>
        <p:txBody>
          <a:bodyPr wrap="square" rtlCol="0">
            <a:spAutoFit/>
          </a:bodyPr>
          <a:lstStyle/>
          <a:p>
            <a:r>
              <a:rPr lang="en-US" sz="1800" dirty="0">
                <a:solidFill>
                  <a:schemeClr val="accent1"/>
                </a:solidFill>
              </a:rPr>
              <a:t>To musí stát miliardu dolarů.</a:t>
            </a:r>
            <a:endParaRPr lang="fr-FR" sz="1800" dirty="0">
              <a:solidFill>
                <a:schemeClr val="accent1"/>
              </a:solidFill>
            </a:endParaRPr>
          </a:p>
        </p:txBody>
      </p:sp>
      <p:sp>
        <p:nvSpPr>
          <p:cNvPr id="12" name="ZoneTexte 11"/>
          <p:cNvSpPr txBox="1"/>
          <p:nvPr/>
        </p:nvSpPr>
        <p:spPr>
          <a:xfrm>
            <a:off x="1120876" y="1799303"/>
            <a:ext cx="2905797" cy="369332"/>
          </a:xfrm>
          <a:prstGeom prst="rect">
            <a:avLst/>
          </a:prstGeom>
          <a:noFill/>
        </p:spPr>
        <p:txBody>
          <a:bodyPr wrap="square" rtlCol="0">
            <a:spAutoFit/>
          </a:bodyPr>
          <a:lstStyle/>
          <a:p>
            <a:r>
              <a:rPr lang="en-US" sz="1800" dirty="0">
                <a:solidFill>
                  <a:srgbClr val="7030A0"/>
                </a:solidFill>
              </a:rPr>
              <a:t>Mohl bych to </a:t>
            </a:r>
            <a:r>
              <a:rPr lang="en-US" sz="1800" dirty="0" err="1">
                <a:solidFill>
                  <a:srgbClr val="7030A0"/>
                </a:solidFill>
              </a:rPr>
              <a:t>dělat</a:t>
            </a:r>
            <a:r>
              <a:rPr lang="en-US" sz="1800" dirty="0">
                <a:solidFill>
                  <a:srgbClr val="7030A0"/>
                </a:solidFill>
              </a:rPr>
              <a:t> </a:t>
            </a:r>
            <a:r>
              <a:rPr lang="cs-CZ" sz="1800" dirty="0">
                <a:solidFill>
                  <a:srgbClr val="7030A0"/>
                </a:solidFill>
              </a:rPr>
              <a:t>pořád</a:t>
            </a:r>
            <a:r>
              <a:rPr lang="en-US" sz="1800" dirty="0">
                <a:solidFill>
                  <a:srgbClr val="7030A0"/>
                </a:solidFill>
              </a:rPr>
              <a:t>.</a:t>
            </a:r>
            <a:endParaRPr lang="fr-FR" sz="1800" dirty="0">
              <a:solidFill>
                <a:srgbClr val="7030A0"/>
              </a:solidFill>
            </a:endParaRPr>
          </a:p>
        </p:txBody>
      </p:sp>
      <p:sp>
        <p:nvSpPr>
          <p:cNvPr id="13" name="ZoneTexte 12"/>
          <p:cNvSpPr txBox="1"/>
          <p:nvPr/>
        </p:nvSpPr>
        <p:spPr>
          <a:xfrm>
            <a:off x="6577781" y="5093110"/>
            <a:ext cx="2831690" cy="369332"/>
          </a:xfrm>
          <a:prstGeom prst="rect">
            <a:avLst/>
          </a:prstGeom>
          <a:noFill/>
        </p:spPr>
        <p:txBody>
          <a:bodyPr wrap="square" rtlCol="0">
            <a:spAutoFit/>
          </a:bodyPr>
          <a:lstStyle/>
          <a:p>
            <a:r>
              <a:rPr lang="cs-CZ" sz="1800" dirty="0"/>
              <a:t>Chopil se žezla.</a:t>
            </a:r>
            <a:endParaRPr lang="fr-FR" sz="1800" dirty="0"/>
          </a:p>
        </p:txBody>
      </p:sp>
      <p:sp>
        <p:nvSpPr>
          <p:cNvPr id="14" name="ZoneTexte 13"/>
          <p:cNvSpPr txBox="1"/>
          <p:nvPr/>
        </p:nvSpPr>
        <p:spPr>
          <a:xfrm>
            <a:off x="577517" y="4060723"/>
            <a:ext cx="2613052" cy="369332"/>
          </a:xfrm>
          <a:prstGeom prst="rect">
            <a:avLst/>
          </a:prstGeom>
          <a:noFill/>
        </p:spPr>
        <p:txBody>
          <a:bodyPr wrap="square" rtlCol="0">
            <a:spAutoFit/>
          </a:bodyPr>
          <a:lstStyle/>
          <a:p>
            <a:r>
              <a:rPr lang="fr-FR" sz="1800" dirty="0">
                <a:solidFill>
                  <a:schemeClr val="accent1"/>
                </a:solidFill>
              </a:rPr>
              <a:t>Srdce </a:t>
            </a:r>
            <a:r>
              <a:rPr lang="cs-CZ" sz="1800" dirty="0">
                <a:solidFill>
                  <a:schemeClr val="accent1"/>
                </a:solidFill>
              </a:rPr>
              <a:t>jako </a:t>
            </a:r>
            <a:r>
              <a:rPr lang="fr-FR" sz="1800" dirty="0">
                <a:solidFill>
                  <a:schemeClr val="accent1"/>
                </a:solidFill>
              </a:rPr>
              <a:t>z k</a:t>
            </a:r>
            <a:r>
              <a:rPr lang="cs-CZ" sz="1800" dirty="0">
                <a:solidFill>
                  <a:schemeClr val="accent1"/>
                </a:solidFill>
              </a:rPr>
              <a:t>a</a:t>
            </a:r>
            <a:r>
              <a:rPr lang="fr-FR" sz="1800" dirty="0">
                <a:solidFill>
                  <a:schemeClr val="accent1"/>
                </a:solidFill>
              </a:rPr>
              <a:t>men</a:t>
            </a:r>
            <a:r>
              <a:rPr lang="cs-CZ" sz="1800" dirty="0">
                <a:solidFill>
                  <a:schemeClr val="accent1"/>
                </a:solidFill>
              </a:rPr>
              <a:t>e.</a:t>
            </a:r>
            <a:endParaRPr lang="fr-FR" sz="1800" dirty="0">
              <a:solidFill>
                <a:schemeClr val="accent1"/>
              </a:solidFill>
            </a:endParaRPr>
          </a:p>
        </p:txBody>
      </p:sp>
      <p:sp>
        <p:nvSpPr>
          <p:cNvPr id="15" name="ZoneTexte 14"/>
          <p:cNvSpPr txBox="1"/>
          <p:nvPr/>
        </p:nvSpPr>
        <p:spPr>
          <a:xfrm>
            <a:off x="5820698" y="743823"/>
            <a:ext cx="2678410" cy="369332"/>
          </a:xfrm>
          <a:prstGeom prst="rect">
            <a:avLst/>
          </a:prstGeom>
          <a:noFill/>
        </p:spPr>
        <p:txBody>
          <a:bodyPr wrap="square" rtlCol="0">
            <a:spAutoFit/>
          </a:bodyPr>
          <a:lstStyle/>
          <a:p>
            <a:r>
              <a:rPr lang="cs-CZ" sz="1800" dirty="0"/>
              <a:t>Nepřišla tam ani noha.</a:t>
            </a:r>
            <a:endParaRPr lang="fr-FR" sz="1800" dirty="0"/>
          </a:p>
        </p:txBody>
      </p:sp>
      <p:sp>
        <p:nvSpPr>
          <p:cNvPr id="16" name="ZoneTexte 15"/>
          <p:cNvSpPr txBox="1"/>
          <p:nvPr/>
        </p:nvSpPr>
        <p:spPr>
          <a:xfrm>
            <a:off x="4959287" y="2984724"/>
            <a:ext cx="2307787" cy="369332"/>
          </a:xfrm>
          <a:prstGeom prst="rect">
            <a:avLst/>
          </a:prstGeom>
          <a:noFill/>
        </p:spPr>
        <p:txBody>
          <a:bodyPr wrap="square" rtlCol="0">
            <a:spAutoFit/>
          </a:bodyPr>
          <a:lstStyle/>
          <a:p>
            <a:r>
              <a:rPr lang="fr-FR" sz="1800" dirty="0">
                <a:solidFill>
                  <a:srgbClr val="7030A0"/>
                </a:solidFill>
              </a:rPr>
              <a:t>Ona je no</a:t>
            </a:r>
            <a:r>
              <a:rPr lang="cs-CZ" sz="1800" dirty="0">
                <a:solidFill>
                  <a:srgbClr val="7030A0"/>
                </a:solidFill>
              </a:rPr>
              <a:t>ční</a:t>
            </a:r>
            <a:r>
              <a:rPr lang="fr-FR" sz="1800" dirty="0">
                <a:solidFill>
                  <a:srgbClr val="7030A0"/>
                </a:solidFill>
              </a:rPr>
              <a:t> sova.</a:t>
            </a:r>
          </a:p>
        </p:txBody>
      </p:sp>
      <p:sp>
        <p:nvSpPr>
          <p:cNvPr id="19" name="ZoneTexte 18"/>
          <p:cNvSpPr txBox="1"/>
          <p:nvPr/>
        </p:nvSpPr>
        <p:spPr>
          <a:xfrm>
            <a:off x="6256422" y="5909188"/>
            <a:ext cx="2327140" cy="369332"/>
          </a:xfrm>
          <a:prstGeom prst="rect">
            <a:avLst/>
          </a:prstGeom>
          <a:noFill/>
        </p:spPr>
        <p:txBody>
          <a:bodyPr wrap="square" rtlCol="0">
            <a:spAutoFit/>
          </a:bodyPr>
          <a:lstStyle/>
          <a:p>
            <a:r>
              <a:rPr lang="cs-CZ" sz="1800" dirty="0">
                <a:solidFill>
                  <a:schemeClr val="accent3"/>
                </a:solidFill>
              </a:rPr>
              <a:t>Den jako malovaný.</a:t>
            </a:r>
            <a:endParaRPr lang="fr-FR" sz="1800" dirty="0">
              <a:solidFill>
                <a:schemeClr val="accent3"/>
              </a:solidFill>
            </a:endParaRPr>
          </a:p>
        </p:txBody>
      </p:sp>
      <p:sp>
        <p:nvSpPr>
          <p:cNvPr id="20" name="ZoneTexte 19"/>
          <p:cNvSpPr txBox="1"/>
          <p:nvPr/>
        </p:nvSpPr>
        <p:spPr>
          <a:xfrm>
            <a:off x="1219200" y="2938077"/>
            <a:ext cx="1288026" cy="369332"/>
          </a:xfrm>
          <a:prstGeom prst="rect">
            <a:avLst/>
          </a:prstGeom>
          <a:noFill/>
        </p:spPr>
        <p:txBody>
          <a:bodyPr wrap="square" rtlCol="0">
            <a:spAutoFit/>
          </a:bodyPr>
          <a:lstStyle/>
          <a:p>
            <a:r>
              <a:rPr lang="fr-FR" sz="1800" dirty="0">
                <a:solidFill>
                  <a:schemeClr val="accent3"/>
                </a:solidFill>
              </a:rPr>
              <a:t>Volný</a:t>
            </a:r>
            <a:r>
              <a:rPr lang="cs-CZ" sz="1800" dirty="0">
                <a:solidFill>
                  <a:schemeClr val="accent3"/>
                </a:solidFill>
              </a:rPr>
              <a:t> trh.</a:t>
            </a:r>
            <a:endParaRPr lang="fr-FR" sz="1800" dirty="0">
              <a:solidFill>
                <a:schemeClr val="accent3"/>
              </a:solidFill>
            </a:endParaRPr>
          </a:p>
        </p:txBody>
      </p:sp>
      <p:sp>
        <p:nvSpPr>
          <p:cNvPr id="21" name="ZoneTexte 20"/>
          <p:cNvSpPr txBox="1"/>
          <p:nvPr/>
        </p:nvSpPr>
        <p:spPr>
          <a:xfrm>
            <a:off x="6735097" y="4159045"/>
            <a:ext cx="3833442" cy="369332"/>
          </a:xfrm>
          <a:prstGeom prst="rect">
            <a:avLst/>
          </a:prstGeom>
          <a:noFill/>
        </p:spPr>
        <p:txBody>
          <a:bodyPr wrap="square" rtlCol="0">
            <a:spAutoFit/>
          </a:bodyPr>
          <a:lstStyle/>
          <a:p>
            <a:r>
              <a:rPr lang="cs-CZ" sz="1800" dirty="0">
                <a:solidFill>
                  <a:srgbClr val="FF0000"/>
                </a:solidFill>
              </a:rPr>
              <a:t>Křičí, jako by ho na nože bral.</a:t>
            </a:r>
            <a:endParaRPr lang="fr-FR" sz="1800" dirty="0">
              <a:solidFill>
                <a:srgbClr val="FF0000"/>
              </a:solidFill>
            </a:endParaRPr>
          </a:p>
        </p:txBody>
      </p:sp>
      <p:sp>
        <p:nvSpPr>
          <p:cNvPr id="22" name="ZoneTexte 21"/>
          <p:cNvSpPr txBox="1"/>
          <p:nvPr/>
        </p:nvSpPr>
        <p:spPr>
          <a:xfrm>
            <a:off x="1499420" y="743824"/>
            <a:ext cx="2995578" cy="369332"/>
          </a:xfrm>
          <a:prstGeom prst="rect">
            <a:avLst/>
          </a:prstGeom>
          <a:noFill/>
        </p:spPr>
        <p:txBody>
          <a:bodyPr wrap="square" rtlCol="0">
            <a:spAutoFit/>
          </a:bodyPr>
          <a:lstStyle/>
          <a:p>
            <a:r>
              <a:rPr lang="cs-CZ" sz="1800" dirty="0">
                <a:solidFill>
                  <a:schemeClr val="accent1"/>
                </a:solidFill>
              </a:rPr>
              <a:t>S</a:t>
            </a:r>
            <a:r>
              <a:rPr lang="fr-FR" sz="1800" dirty="0">
                <a:solidFill>
                  <a:schemeClr val="accent1"/>
                </a:solidFill>
              </a:rPr>
              <a:t>něhové vločky tančil</a:t>
            </a:r>
            <a:r>
              <a:rPr lang="cs-CZ" sz="1800" dirty="0">
                <a:solidFill>
                  <a:schemeClr val="accent1"/>
                </a:solidFill>
              </a:rPr>
              <a:t>y</a:t>
            </a:r>
            <a:r>
              <a:rPr lang="fr-FR" sz="1800" dirty="0">
                <a:solidFill>
                  <a:schemeClr val="accent1"/>
                </a:solidFill>
              </a:rPr>
              <a:t>.</a:t>
            </a:r>
          </a:p>
        </p:txBody>
      </p:sp>
      <p:sp>
        <p:nvSpPr>
          <p:cNvPr id="23" name="ZoneTexte 22"/>
          <p:cNvSpPr txBox="1"/>
          <p:nvPr/>
        </p:nvSpPr>
        <p:spPr>
          <a:xfrm>
            <a:off x="8691716" y="5601411"/>
            <a:ext cx="1995948" cy="369332"/>
          </a:xfrm>
          <a:prstGeom prst="rect">
            <a:avLst/>
          </a:prstGeom>
          <a:noFill/>
        </p:spPr>
        <p:txBody>
          <a:bodyPr wrap="square" rtlCol="0">
            <a:spAutoFit/>
          </a:bodyPr>
          <a:lstStyle/>
          <a:p>
            <a:r>
              <a:rPr lang="cs-CZ" sz="1800" dirty="0">
                <a:solidFill>
                  <a:schemeClr val="accent1"/>
                </a:solidFill>
              </a:rPr>
              <a:t>K</a:t>
            </a:r>
            <a:r>
              <a:rPr lang="en-US" sz="1800" dirty="0" err="1">
                <a:solidFill>
                  <a:schemeClr val="accent1"/>
                </a:solidFill>
              </a:rPr>
              <a:t>luzký</a:t>
            </a:r>
            <a:r>
              <a:rPr lang="en-US" sz="1800" dirty="0">
                <a:solidFill>
                  <a:schemeClr val="accent1"/>
                </a:solidFill>
              </a:rPr>
              <a:t> </a:t>
            </a:r>
            <a:r>
              <a:rPr lang="en-US" sz="1800" dirty="0" err="1">
                <a:solidFill>
                  <a:schemeClr val="accent1"/>
                </a:solidFill>
              </a:rPr>
              <a:t>jako</a:t>
            </a:r>
            <a:r>
              <a:rPr lang="en-US" sz="1800" dirty="0">
                <a:solidFill>
                  <a:schemeClr val="accent1"/>
                </a:solidFill>
              </a:rPr>
              <a:t> </a:t>
            </a:r>
            <a:r>
              <a:rPr lang="en-US" sz="1800" dirty="0" err="1">
                <a:solidFill>
                  <a:schemeClr val="accent1"/>
                </a:solidFill>
              </a:rPr>
              <a:t>úhoř</a:t>
            </a:r>
            <a:r>
              <a:rPr lang="cs-CZ" sz="1800" dirty="0">
                <a:solidFill>
                  <a:schemeClr val="accent1"/>
                </a:solidFill>
              </a:rPr>
              <a:t>.</a:t>
            </a:r>
            <a:endParaRPr lang="fr-FR" sz="1800" dirty="0">
              <a:solidFill>
                <a:schemeClr val="accent1"/>
              </a:solidFill>
            </a:endParaRPr>
          </a:p>
        </p:txBody>
      </p:sp>
    </p:spTree>
    <p:extLst>
      <p:ext uri="{BB962C8B-B14F-4D97-AF65-F5344CB8AC3E}">
        <p14:creationId xmlns:p14="http://schemas.microsoft.com/office/powerpoint/2010/main" val="2929850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56295" y="1005038"/>
            <a:ext cx="2597044" cy="1064393"/>
          </a:xfrm>
        </p:spPr>
        <p:txBody>
          <a:bodyPr/>
          <a:lstStyle/>
          <a:p>
            <a:r>
              <a:rPr lang="cs-CZ" b="1" dirty="0">
                <a:solidFill>
                  <a:schemeClr val="tx1"/>
                </a:solidFill>
              </a:rPr>
              <a:t>Co jsou obrazná pojmenování?</a:t>
            </a:r>
            <a:endParaRPr lang="fr-FR" b="1" dirty="0">
              <a:solidFill>
                <a:schemeClr val="tx1"/>
              </a:solidFill>
            </a:endParaRPr>
          </a:p>
        </p:txBody>
      </p:sp>
      <p:sp>
        <p:nvSpPr>
          <p:cNvPr id="3" name="Espace réservé du texte 2"/>
          <p:cNvSpPr>
            <a:spLocks noGrp="1"/>
          </p:cNvSpPr>
          <p:nvPr>
            <p:ph type="body" idx="1"/>
          </p:nvPr>
        </p:nvSpPr>
        <p:spPr>
          <a:xfrm>
            <a:off x="3465095" y="1205250"/>
            <a:ext cx="7719238" cy="4899600"/>
          </a:xfrm>
        </p:spPr>
        <p:txBody>
          <a:bodyPr/>
          <a:lstStyle/>
          <a:p>
            <a:pPr marL="50800" indent="0" algn="just">
              <a:buNone/>
            </a:pPr>
            <a:r>
              <a:rPr lang="cs-CZ" dirty="0">
                <a:latin typeface="+mn-lt"/>
              </a:rPr>
              <a:t>Obrazná pojmenování jsou založena na přenášení významu. Jejich podstatou je mnohoznačnost slov, která</a:t>
            </a:r>
            <a:r>
              <a:rPr lang="fr-FR" dirty="0">
                <a:latin typeface="+mn-lt"/>
              </a:rPr>
              <a:t> </a:t>
            </a:r>
            <a:r>
              <a:rPr lang="cs-CZ" dirty="0">
                <a:latin typeface="+mn-lt"/>
              </a:rPr>
              <a:t>znamenají </a:t>
            </a:r>
            <a:r>
              <a:rPr lang="fr-FR" dirty="0">
                <a:latin typeface="+mn-lt"/>
              </a:rPr>
              <a:t>něco jiného</a:t>
            </a:r>
            <a:r>
              <a:rPr lang="cs-CZ" dirty="0">
                <a:latin typeface="+mn-lt"/>
              </a:rPr>
              <a:t>,</a:t>
            </a:r>
            <a:r>
              <a:rPr lang="fr-FR" dirty="0">
                <a:latin typeface="+mn-lt"/>
              </a:rPr>
              <a:t> než </a:t>
            </a:r>
            <a:r>
              <a:rPr lang="cs-CZ" dirty="0">
                <a:latin typeface="+mn-lt"/>
              </a:rPr>
              <a:t>je </a:t>
            </a:r>
            <a:r>
              <a:rPr lang="fr-FR" dirty="0">
                <a:latin typeface="+mn-lt"/>
              </a:rPr>
              <a:t>jejich běžný význam“.</a:t>
            </a:r>
            <a:endParaRPr lang="en-US" dirty="0">
              <a:latin typeface="+mn-lt"/>
            </a:endParaRPr>
          </a:p>
          <a:p>
            <a:pPr marL="50800" indent="0">
              <a:buNone/>
            </a:pPr>
            <a:r>
              <a:rPr lang="cs-CZ" dirty="0">
                <a:latin typeface="+mn-lt"/>
              </a:rPr>
              <a:t>Obrazná pojmenování v nás vyvolávají kromě základní představy i představu jinou, obraznou.</a:t>
            </a:r>
          </a:p>
          <a:p>
            <a:pPr marL="50800" indent="0">
              <a:buNone/>
            </a:pPr>
            <a:endParaRPr lang="cs-CZ" dirty="0">
              <a:latin typeface="+mn-lt"/>
            </a:endParaRPr>
          </a:p>
          <a:p>
            <a:pPr marL="50800" indent="0">
              <a:buNone/>
            </a:pPr>
            <a:r>
              <a:rPr lang="cs-CZ" dirty="0">
                <a:latin typeface="+mn-lt"/>
              </a:rPr>
              <a:t>Například:</a:t>
            </a:r>
          </a:p>
          <a:p>
            <a:pPr marL="50800" indent="0">
              <a:buNone/>
            </a:pPr>
            <a:r>
              <a:rPr lang="cs-CZ" dirty="0">
                <a:latin typeface="+mn-lt"/>
              </a:rPr>
              <a:t>„Zlom vaz“ znamená </a:t>
            </a:r>
            <a:r>
              <a:rPr lang="en-US" dirty="0">
                <a:latin typeface="+mn-lt"/>
              </a:rPr>
              <a:t>„</a:t>
            </a:r>
            <a:r>
              <a:rPr lang="en-US" dirty="0" err="1">
                <a:latin typeface="+mn-lt"/>
              </a:rPr>
              <a:t>hodně</a:t>
            </a:r>
            <a:r>
              <a:rPr lang="en-US" dirty="0">
                <a:latin typeface="+mn-lt"/>
              </a:rPr>
              <a:t> štěstí “.</a:t>
            </a:r>
          </a:p>
          <a:p>
            <a:pPr marL="50800" indent="0" algn="just">
              <a:buNone/>
            </a:pPr>
            <a:endParaRPr lang="fr-FR" dirty="0"/>
          </a:p>
        </p:txBody>
      </p:sp>
    </p:spTree>
    <p:extLst>
      <p:ext uri="{BB962C8B-B14F-4D97-AF65-F5344CB8AC3E}">
        <p14:creationId xmlns:p14="http://schemas.microsoft.com/office/powerpoint/2010/main" val="18126226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p:nvPr/>
        </p:nvPicPr>
        <p:blipFill rotWithShape="1">
          <a:blip r:embed="rId2"/>
          <a:srcRect l="19731" t="23125" r="32650" b="16323"/>
          <a:stretch/>
        </p:blipFill>
        <p:spPr bwMode="auto">
          <a:xfrm>
            <a:off x="1681316" y="113616"/>
            <a:ext cx="8899817" cy="636584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840739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7" name="object 4">
            <a:extLst>
              <a:ext uri="{FF2B5EF4-FFF2-40B4-BE49-F238E27FC236}">
                <a16:creationId xmlns:a16="http://schemas.microsoft.com/office/drawing/2014/main" id="{ED2F7B12-1732-4DD2-BC8B-A494FE164161}"/>
              </a:ext>
            </a:extLst>
          </p:cNvPr>
          <p:cNvSpPr/>
          <p:nvPr/>
        </p:nvSpPr>
        <p:spPr>
          <a:xfrm>
            <a:off x="564811" y="3758260"/>
            <a:ext cx="1771989" cy="1231319"/>
          </a:xfrm>
          <a:prstGeom prst="rect">
            <a:avLst/>
          </a:prstGeom>
          <a:blipFill>
            <a:blip r:embed="rId3" cstate="print"/>
            <a:stretch>
              <a:fillRect/>
            </a:stretch>
          </a:blipFill>
        </p:spPr>
        <p:txBody>
          <a:bodyPr wrap="square" lIns="0" tIns="0" rIns="0" bIns="0" rtlCol="0"/>
          <a:lstStyle/>
          <a:p>
            <a:endParaRPr sz="933"/>
          </a:p>
        </p:txBody>
      </p:sp>
      <p:sp>
        <p:nvSpPr>
          <p:cNvPr id="13" name="object 5">
            <a:extLst>
              <a:ext uri="{FF2B5EF4-FFF2-40B4-BE49-F238E27FC236}">
                <a16:creationId xmlns:a16="http://schemas.microsoft.com/office/drawing/2014/main" id="{00F2C189-18EF-485D-8EB1-7FF09B8D3F98}"/>
              </a:ext>
            </a:extLst>
          </p:cNvPr>
          <p:cNvSpPr/>
          <p:nvPr/>
        </p:nvSpPr>
        <p:spPr>
          <a:xfrm>
            <a:off x="2740963" y="4035635"/>
            <a:ext cx="865837" cy="805091"/>
          </a:xfrm>
          <a:prstGeom prst="rect">
            <a:avLst/>
          </a:prstGeom>
          <a:blipFill>
            <a:blip r:embed="rId4" cstate="print"/>
            <a:stretch>
              <a:fillRect/>
            </a:stretch>
          </a:blipFill>
        </p:spPr>
        <p:txBody>
          <a:bodyPr wrap="square" lIns="0" tIns="0" rIns="0" bIns="0" rtlCol="0"/>
          <a:lstStyle/>
          <a:p>
            <a:endParaRPr sz="933"/>
          </a:p>
        </p:txBody>
      </p:sp>
      <p:sp>
        <p:nvSpPr>
          <p:cNvPr id="15" name="object 6">
            <a:extLst>
              <a:ext uri="{FF2B5EF4-FFF2-40B4-BE49-F238E27FC236}">
                <a16:creationId xmlns:a16="http://schemas.microsoft.com/office/drawing/2014/main" id="{F2A869E5-77A3-4C75-9457-253030222904}"/>
              </a:ext>
            </a:extLst>
          </p:cNvPr>
          <p:cNvSpPr/>
          <p:nvPr/>
        </p:nvSpPr>
        <p:spPr>
          <a:xfrm>
            <a:off x="4147571" y="4099415"/>
            <a:ext cx="1796029" cy="636456"/>
          </a:xfrm>
          <a:prstGeom prst="rect">
            <a:avLst/>
          </a:prstGeom>
          <a:blipFill>
            <a:blip r:embed="rId5" cstate="print"/>
            <a:stretch>
              <a:fillRect/>
            </a:stretch>
          </a:blipFill>
        </p:spPr>
        <p:txBody>
          <a:bodyPr wrap="square" lIns="0" tIns="0" rIns="0" bIns="0" rtlCol="0"/>
          <a:lstStyle/>
          <a:p>
            <a:endParaRPr sz="933"/>
          </a:p>
        </p:txBody>
      </p:sp>
      <p:sp>
        <p:nvSpPr>
          <p:cNvPr id="17" name="object 7">
            <a:extLst>
              <a:ext uri="{FF2B5EF4-FFF2-40B4-BE49-F238E27FC236}">
                <a16:creationId xmlns:a16="http://schemas.microsoft.com/office/drawing/2014/main" id="{8AC49AD4-70D1-4FDD-B4DA-E0E28AF887C2}"/>
              </a:ext>
            </a:extLst>
          </p:cNvPr>
          <p:cNvSpPr/>
          <p:nvPr/>
        </p:nvSpPr>
        <p:spPr>
          <a:xfrm>
            <a:off x="6382756" y="3855295"/>
            <a:ext cx="1440444" cy="896691"/>
          </a:xfrm>
          <a:prstGeom prst="rect">
            <a:avLst/>
          </a:prstGeom>
          <a:blipFill>
            <a:blip r:embed="rId6" cstate="print"/>
            <a:stretch>
              <a:fillRect/>
            </a:stretch>
          </a:blipFill>
        </p:spPr>
        <p:txBody>
          <a:bodyPr wrap="square" lIns="0" tIns="0" rIns="0" bIns="0" rtlCol="0"/>
          <a:lstStyle/>
          <a:p>
            <a:endParaRPr sz="933"/>
          </a:p>
        </p:txBody>
      </p:sp>
      <p:sp>
        <p:nvSpPr>
          <p:cNvPr id="19" name="object 8">
            <a:extLst>
              <a:ext uri="{FF2B5EF4-FFF2-40B4-BE49-F238E27FC236}">
                <a16:creationId xmlns:a16="http://schemas.microsoft.com/office/drawing/2014/main" id="{DC04BDBA-7310-4821-A6CC-9860F7A798C6}"/>
              </a:ext>
            </a:extLst>
          </p:cNvPr>
          <p:cNvSpPr/>
          <p:nvPr/>
        </p:nvSpPr>
        <p:spPr>
          <a:xfrm>
            <a:off x="8331200" y="3995853"/>
            <a:ext cx="1462564" cy="679976"/>
          </a:xfrm>
          <a:prstGeom prst="rect">
            <a:avLst/>
          </a:prstGeom>
          <a:blipFill>
            <a:blip r:embed="rId7" cstate="print"/>
            <a:stretch>
              <a:fillRect/>
            </a:stretch>
          </a:blipFill>
        </p:spPr>
        <p:txBody>
          <a:bodyPr wrap="square" lIns="0" tIns="0" rIns="0" bIns="0" rtlCol="0"/>
          <a:lstStyle/>
          <a:p>
            <a:endParaRPr sz="933"/>
          </a:p>
        </p:txBody>
      </p:sp>
      <p:sp>
        <p:nvSpPr>
          <p:cNvPr id="21" name="Rectangle 11">
            <a:extLst>
              <a:ext uri="{FF2B5EF4-FFF2-40B4-BE49-F238E27FC236}">
                <a16:creationId xmlns:a16="http://schemas.microsoft.com/office/drawing/2014/main" id="{602BB952-DFBB-4D0E-A4B6-A46FBBE62B20}"/>
              </a:ext>
            </a:extLst>
          </p:cNvPr>
          <p:cNvSpPr>
            <a:spLocks noChangeArrowheads="1"/>
          </p:cNvSpPr>
          <p:nvPr/>
        </p:nvSpPr>
        <p:spPr bwMode="auto">
          <a:xfrm>
            <a:off x="8162414" y="6260577"/>
            <a:ext cx="3172125" cy="420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sz="1067" dirty="0"/>
              <a:t>This work is licensed under a </a:t>
            </a:r>
            <a:r>
              <a:rPr lang="en-US" sz="1067" dirty="0">
                <a:hlinkClick r:id="rId8">
                  <a:extLst>
                    <a:ext uri="{A12FA001-AC4F-418D-AE19-62706E023703}">
                      <ahyp:hlinkClr xmlns:ahyp="http://schemas.microsoft.com/office/drawing/2018/hyperlinkcolor" val="tx"/>
                    </a:ext>
                  </a:extLst>
                </a:hlinkClick>
              </a:rPr>
              <a:t>Creative Commons Attribution 4.0 International License</a:t>
            </a:r>
            <a:r>
              <a:rPr lang="en-US" sz="1067" dirty="0"/>
              <a:t>.</a:t>
            </a:r>
            <a:endParaRPr lang="de-DE" altLang="de-DE" sz="1067" dirty="0">
              <a:latin typeface="Source Sans Pro" panose="020B0503030403020204" pitchFamily="34" charset="0"/>
              <a:ea typeface="Source Sans Pro" panose="020B0503030403020204" pitchFamily="34" charset="0"/>
              <a:cs typeface="Times New Roman" panose="02020603050405020304" pitchFamily="18" charset="0"/>
            </a:endParaRPr>
          </a:p>
        </p:txBody>
      </p:sp>
      <p:pic>
        <p:nvPicPr>
          <p:cNvPr id="23" name="Grafik 5" descr="CC BY 4.0">
            <a:hlinkClick r:id="rId9"/>
            <a:extLst>
              <a:ext uri="{FF2B5EF4-FFF2-40B4-BE49-F238E27FC236}">
                <a16:creationId xmlns:a16="http://schemas.microsoft.com/office/drawing/2014/main" id="{211842B0-BEF2-43AF-A762-3744EA528DB0}"/>
              </a:ext>
            </a:extLst>
          </p:cNvPr>
          <p:cNvPicPr/>
          <p:nvPr/>
        </p:nvPicPr>
        <p:blipFill>
          <a:blip r:embed="rId10">
            <a:extLst>
              <a:ext uri="{28A0092B-C50C-407E-A947-70E740481C1C}">
                <a14:useLocalDpi xmlns:a14="http://schemas.microsoft.com/office/drawing/2010/main" val="0"/>
              </a:ext>
            </a:extLst>
          </a:blip>
          <a:srcRect/>
          <a:stretch>
            <a:fillRect/>
          </a:stretch>
        </p:blipFill>
        <p:spPr bwMode="auto">
          <a:xfrm>
            <a:off x="8208947" y="5626968"/>
            <a:ext cx="1388146" cy="517292"/>
          </a:xfrm>
          <a:prstGeom prst="rect">
            <a:avLst/>
          </a:prstGeom>
          <a:noFill/>
          <a:ln>
            <a:noFill/>
          </a:ln>
        </p:spPr>
      </p:pic>
      <p:pic>
        <p:nvPicPr>
          <p:cNvPr id="9" name="Picture 8">
            <a:extLst>
              <a:ext uri="{FF2B5EF4-FFF2-40B4-BE49-F238E27FC236}">
                <a16:creationId xmlns:a16="http://schemas.microsoft.com/office/drawing/2014/main" id="{64828AC8-D87F-C74A-923A-944887C0176C}"/>
              </a:ext>
            </a:extLst>
          </p:cNvPr>
          <p:cNvPicPr>
            <a:picLocks noChangeAspect="1"/>
          </p:cNvPicPr>
          <p:nvPr/>
        </p:nvPicPr>
        <p:blipFill rotWithShape="1">
          <a:blip r:embed="rId11"/>
          <a:srcRect t="54395"/>
          <a:stretch/>
        </p:blipFill>
        <p:spPr>
          <a:xfrm>
            <a:off x="3098800" y="1231033"/>
            <a:ext cx="5481622" cy="2359247"/>
          </a:xfrm>
          <a:prstGeom prst="rect">
            <a:avLst/>
          </a:prstGeom>
        </p:spPr>
      </p:pic>
      <p:sp>
        <p:nvSpPr>
          <p:cNvPr id="3" name="TextBox 2">
            <a:extLst>
              <a:ext uri="{FF2B5EF4-FFF2-40B4-BE49-F238E27FC236}">
                <a16:creationId xmlns:a16="http://schemas.microsoft.com/office/drawing/2014/main" id="{25C1DC25-21A8-4A4D-BACA-6FA7EC69B589}"/>
              </a:ext>
            </a:extLst>
          </p:cNvPr>
          <p:cNvSpPr txBox="1"/>
          <p:nvPr/>
        </p:nvSpPr>
        <p:spPr>
          <a:xfrm>
            <a:off x="876306" y="6285616"/>
            <a:ext cx="3886189" cy="523220"/>
          </a:xfrm>
          <a:prstGeom prst="rect">
            <a:avLst/>
          </a:prstGeom>
          <a:noFill/>
        </p:spPr>
        <p:txBody>
          <a:bodyPr wrap="square" rtlCol="0">
            <a:spAutoFit/>
          </a:bodyPr>
          <a:lstStyle/>
          <a:p>
            <a:r>
              <a:rPr lang="en-GB" sz="7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n-IE" sz="700" dirty="0"/>
          </a:p>
        </p:txBody>
      </p:sp>
      <p:pic>
        <p:nvPicPr>
          <p:cNvPr id="5" name="Picture 4" descr="A screenshot of a cell phone&#10;&#10;Description automatically generated">
            <a:extLst>
              <a:ext uri="{FF2B5EF4-FFF2-40B4-BE49-F238E27FC236}">
                <a16:creationId xmlns:a16="http://schemas.microsoft.com/office/drawing/2014/main" id="{0EC1D95A-3DBE-4442-B936-56135F6FBD58}"/>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85555" y="5545259"/>
            <a:ext cx="3784600" cy="777612"/>
          </a:xfrm>
          <a:prstGeom prst="rect">
            <a:avLst/>
          </a:prstGeom>
        </p:spPr>
      </p:pic>
      <p:sp>
        <p:nvSpPr>
          <p:cNvPr id="25" name="Rectangle: Rounded Corners 24">
            <a:extLst>
              <a:ext uri="{FF2B5EF4-FFF2-40B4-BE49-F238E27FC236}">
                <a16:creationId xmlns:a16="http://schemas.microsoft.com/office/drawing/2014/main" id="{9830190F-7D6D-4495-8DAD-90A08A5BFAB6}"/>
              </a:ext>
            </a:extLst>
          </p:cNvPr>
          <p:cNvSpPr/>
          <p:nvPr/>
        </p:nvSpPr>
        <p:spPr>
          <a:xfrm>
            <a:off x="711200" y="104823"/>
            <a:ext cx="10769600" cy="1016000"/>
          </a:xfrm>
          <a:prstGeom prst="roundRect">
            <a:avLst/>
          </a:prstGeom>
          <a:solidFill>
            <a:schemeClr val="bg1"/>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933"/>
          </a:p>
        </p:txBody>
      </p:sp>
      <p:pic>
        <p:nvPicPr>
          <p:cNvPr id="10" name="Picture 9">
            <a:extLst>
              <a:ext uri="{FF2B5EF4-FFF2-40B4-BE49-F238E27FC236}">
                <a16:creationId xmlns:a16="http://schemas.microsoft.com/office/drawing/2014/main" id="{593FDB9B-925D-4DE0-9C0F-F4642C1C5324}"/>
              </a:ext>
            </a:extLst>
          </p:cNvPr>
          <p:cNvPicPr>
            <a:picLocks noChangeAspect="1"/>
          </p:cNvPicPr>
          <p:nvPr/>
        </p:nvPicPr>
        <p:blipFill rotWithShape="1">
          <a:blip r:embed="rId13"/>
          <a:srcRect t="86265" r="8097"/>
          <a:stretch/>
        </p:blipFill>
        <p:spPr>
          <a:xfrm>
            <a:off x="850216" y="6690661"/>
            <a:ext cx="4382184" cy="141939"/>
          </a:xfrm>
          <a:prstGeom prst="rect">
            <a:avLst/>
          </a:prstGeom>
        </p:spPr>
      </p:pic>
      <p:pic>
        <p:nvPicPr>
          <p:cNvPr id="4" name="Picture 3" descr="A picture containing drawing&#10;&#10;Description automatically generated">
            <a:extLst>
              <a:ext uri="{FF2B5EF4-FFF2-40B4-BE49-F238E27FC236}">
                <a16:creationId xmlns:a16="http://schemas.microsoft.com/office/drawing/2014/main" id="{7FA68BB2-DECA-4008-9B9A-2E3F98365C6F}"/>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109200" y="4074187"/>
            <a:ext cx="1502055" cy="643823"/>
          </a:xfrm>
          <a:prstGeom prst="rect">
            <a:avLst/>
          </a:prstGeom>
        </p:spPr>
      </p:pic>
    </p:spTree>
    <p:extLst>
      <p:ext uri="{BB962C8B-B14F-4D97-AF65-F5344CB8AC3E}">
        <p14:creationId xmlns:p14="http://schemas.microsoft.com/office/powerpoint/2010/main" val="3399383204"/>
      </p:ext>
    </p:extLst>
  </p:cSld>
  <p:clrMapOvr>
    <a:masterClrMapping/>
  </p:clrMapOvr>
</p:sld>
</file>

<file path=ppt/theme/theme1.xml><?xml version="1.0" encoding="utf-8"?>
<a:theme xmlns:a="http://schemas.openxmlformats.org/drawingml/2006/main" name="Lysander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202</TotalTime>
  <Words>233</Words>
  <Application>Microsoft Office PowerPoint</Application>
  <PresentationFormat>Widescreen</PresentationFormat>
  <Paragraphs>33</Paragraphs>
  <Slides>5</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Arial</vt:lpstr>
      <vt:lpstr>Source Sans Pro</vt:lpstr>
      <vt:lpstr>Tahoma</vt:lpstr>
      <vt:lpstr>Roboto Slab</vt:lpstr>
      <vt:lpstr>Georgia</vt:lpstr>
      <vt:lpstr>Lysander template</vt:lpstr>
      <vt:lpstr>Jazykové prostředky - obrazná pojmenování</vt:lpstr>
      <vt:lpstr>PowerPoint Presentation</vt:lpstr>
      <vt:lpstr>Co jsou obrazná pojmenování?</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E-seniors</dc:creator>
  <cp:lastModifiedBy>FIPL26</cp:lastModifiedBy>
  <cp:revision>23</cp:revision>
  <dcterms:modified xsi:type="dcterms:W3CDTF">2020-10-01T09:07:24Z</dcterms:modified>
</cp:coreProperties>
</file>