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9.jpg" ContentType="image/jpg"/>
  <Override PartName="/ppt/media/image10.jpg" ContentType="image/jpg"/>
  <Override PartName="/ppt/media/image11.jpg" ContentType="image/jpg"/>
  <Override PartName="/ppt/media/image12.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3"/>
  </p:notesMasterIdLst>
  <p:sldIdLst>
    <p:sldId id="256" r:id="rId2"/>
    <p:sldId id="283" r:id="rId3"/>
    <p:sldId id="285" r:id="rId4"/>
    <p:sldId id="286" r:id="rId5"/>
    <p:sldId id="287" r:id="rId6"/>
    <p:sldId id="288" r:id="rId7"/>
    <p:sldId id="289" r:id="rId8"/>
    <p:sldId id="290" r:id="rId9"/>
    <p:sldId id="291" r:id="rId10"/>
    <p:sldId id="292" r:id="rId11"/>
    <p:sldId id="293" r:id="rId12"/>
  </p:sldIdLst>
  <p:sldSz cx="12192000" cy="6858000"/>
  <p:notesSz cx="6858000" cy="9144000"/>
  <p:embeddedFontLst>
    <p:embeddedFont>
      <p:font typeface="Georgia" panose="02040502050405020303" pitchFamily="18" charset="0"/>
      <p:regular r:id="rId14"/>
      <p:bold r:id="rId15"/>
      <p:italic r:id="rId16"/>
      <p:boldItalic r:id="rId17"/>
    </p:embeddedFont>
    <p:embeddedFont>
      <p:font typeface="Roboto Slab" panose="020B0604020202020204" charset="0"/>
      <p:regular r:id="rId18"/>
      <p:bold r:id="rId19"/>
    </p:embeddedFont>
    <p:embeddedFont>
      <p:font typeface="Source Sans Pro" panose="020B0503030403020204" pitchFamily="34" charset="0"/>
      <p:regular r:id="rId20"/>
      <p:bold r:id="rId21"/>
      <p:italic r:id="rId22"/>
      <p:boldItalic r:id="rId23"/>
    </p:embeddedFont>
    <p:embeddedFont>
      <p:font typeface="Tahoma" panose="020B0604030504040204" pitchFamily="3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1A24"/>
    <a:srgbClr val="F16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629742F-0D6F-4B1B-96AD-7AB26F960301}">
  <a:tblStyle styleId="{4629742F-0D6F-4B1B-96AD-7AB26F96030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62" d="100"/>
          <a:sy n="62" d="100"/>
        </p:scale>
        <p:origin x="78" y="15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684163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FFFFFF"/>
        </a:solidFill>
        <a:effectLst/>
      </p:bgPr>
    </p:bg>
    <p:spTree>
      <p:nvGrpSpPr>
        <p:cNvPr id="1" name="Shape 9"/>
        <p:cNvGrpSpPr/>
        <p:nvPr/>
      </p:nvGrpSpPr>
      <p:grpSpPr>
        <a:xfrm>
          <a:off x="0" y="0"/>
          <a:ext cx="0" cy="0"/>
          <a:chOff x="0" y="0"/>
          <a:chExt cx="0" cy="0"/>
        </a:xfrm>
      </p:grpSpPr>
      <p:sp>
        <p:nvSpPr>
          <p:cNvPr id="10" name="Google Shape;10;p2"/>
          <p:cNvSpPr/>
          <p:nvPr/>
        </p:nvSpPr>
        <p:spPr>
          <a:xfrm>
            <a:off x="1558800" y="533390"/>
            <a:ext cx="9922000" cy="53628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 name="Google Shape;11;p2"/>
          <p:cNvSpPr txBox="1">
            <a:spLocks noGrp="1"/>
          </p:cNvSpPr>
          <p:nvPr>
            <p:ph type="ctrTitle"/>
          </p:nvPr>
        </p:nvSpPr>
        <p:spPr>
          <a:xfrm>
            <a:off x="711200" y="3337825"/>
            <a:ext cx="7100800" cy="2986800"/>
          </a:xfrm>
          <a:prstGeom prst="rect">
            <a:avLst/>
          </a:prstGeom>
          <a:ln w="114300" cap="flat" cmpd="sng">
            <a:solidFill>
              <a:srgbClr val="FF0000"/>
            </a:solidFill>
            <a:prstDash val="solid"/>
            <a:round/>
            <a:headEnd type="none" w="sm" len="sm"/>
            <a:tailEnd type="none" w="sm" len="sm"/>
          </a:ln>
        </p:spPr>
        <p:txBody>
          <a:bodyPr spcFirstLastPara="1" wrap="square" lIns="91425" tIns="91425" rIns="91425" bIns="91425" anchor="b" anchorCtr="0"/>
          <a:lstStyle>
            <a:lvl1pPr lvl="0">
              <a:spcBef>
                <a:spcPts val="0"/>
              </a:spcBef>
              <a:spcAft>
                <a:spcPts val="0"/>
              </a:spcAft>
              <a:buClr>
                <a:srgbClr val="111111"/>
              </a:buClr>
              <a:buSzPts val="6000"/>
              <a:buNone/>
              <a:defRPr sz="6000">
                <a:solidFill>
                  <a:srgbClr val="111111"/>
                </a:solidFill>
              </a:defRPr>
            </a:lvl1pPr>
            <a:lvl2pPr lvl="1" algn="ctr">
              <a:spcBef>
                <a:spcPts val="0"/>
              </a:spcBef>
              <a:spcAft>
                <a:spcPts val="0"/>
              </a:spcAft>
              <a:buClr>
                <a:srgbClr val="111111"/>
              </a:buClr>
              <a:buSzPts val="6000"/>
              <a:buNone/>
              <a:defRPr sz="6000">
                <a:solidFill>
                  <a:srgbClr val="111111"/>
                </a:solidFill>
              </a:defRPr>
            </a:lvl2pPr>
            <a:lvl3pPr lvl="2" algn="ctr">
              <a:spcBef>
                <a:spcPts val="0"/>
              </a:spcBef>
              <a:spcAft>
                <a:spcPts val="0"/>
              </a:spcAft>
              <a:buClr>
                <a:srgbClr val="111111"/>
              </a:buClr>
              <a:buSzPts val="6000"/>
              <a:buNone/>
              <a:defRPr sz="6000">
                <a:solidFill>
                  <a:srgbClr val="111111"/>
                </a:solidFill>
              </a:defRPr>
            </a:lvl3pPr>
            <a:lvl4pPr lvl="3" algn="ctr">
              <a:spcBef>
                <a:spcPts val="0"/>
              </a:spcBef>
              <a:spcAft>
                <a:spcPts val="0"/>
              </a:spcAft>
              <a:buClr>
                <a:srgbClr val="111111"/>
              </a:buClr>
              <a:buSzPts val="6000"/>
              <a:buNone/>
              <a:defRPr sz="6000">
                <a:solidFill>
                  <a:srgbClr val="111111"/>
                </a:solidFill>
              </a:defRPr>
            </a:lvl4pPr>
            <a:lvl5pPr lvl="4" algn="ctr">
              <a:spcBef>
                <a:spcPts val="0"/>
              </a:spcBef>
              <a:spcAft>
                <a:spcPts val="0"/>
              </a:spcAft>
              <a:buClr>
                <a:srgbClr val="111111"/>
              </a:buClr>
              <a:buSzPts val="6000"/>
              <a:buNone/>
              <a:defRPr sz="6000">
                <a:solidFill>
                  <a:srgbClr val="111111"/>
                </a:solidFill>
              </a:defRPr>
            </a:lvl5pPr>
            <a:lvl6pPr lvl="5" algn="ctr">
              <a:spcBef>
                <a:spcPts val="0"/>
              </a:spcBef>
              <a:spcAft>
                <a:spcPts val="0"/>
              </a:spcAft>
              <a:buClr>
                <a:srgbClr val="111111"/>
              </a:buClr>
              <a:buSzPts val="6000"/>
              <a:buNone/>
              <a:defRPr sz="6000">
                <a:solidFill>
                  <a:srgbClr val="111111"/>
                </a:solidFill>
              </a:defRPr>
            </a:lvl6pPr>
            <a:lvl7pPr lvl="6" algn="ctr">
              <a:spcBef>
                <a:spcPts val="0"/>
              </a:spcBef>
              <a:spcAft>
                <a:spcPts val="0"/>
              </a:spcAft>
              <a:buClr>
                <a:srgbClr val="111111"/>
              </a:buClr>
              <a:buSzPts val="6000"/>
              <a:buNone/>
              <a:defRPr sz="6000">
                <a:solidFill>
                  <a:srgbClr val="111111"/>
                </a:solidFill>
              </a:defRPr>
            </a:lvl7pPr>
            <a:lvl8pPr lvl="7" algn="ctr">
              <a:spcBef>
                <a:spcPts val="0"/>
              </a:spcBef>
              <a:spcAft>
                <a:spcPts val="0"/>
              </a:spcAft>
              <a:buClr>
                <a:srgbClr val="111111"/>
              </a:buClr>
              <a:buSzPts val="6000"/>
              <a:buNone/>
              <a:defRPr sz="6000">
                <a:solidFill>
                  <a:srgbClr val="111111"/>
                </a:solidFill>
              </a:defRPr>
            </a:lvl8pPr>
            <a:lvl9pPr lvl="8" algn="ctr">
              <a:spcBef>
                <a:spcPts val="0"/>
              </a:spcBef>
              <a:spcAft>
                <a:spcPts val="0"/>
              </a:spcAft>
              <a:buClr>
                <a:srgbClr val="111111"/>
              </a:buClr>
              <a:buSzPts val="6000"/>
              <a:buNone/>
              <a:defRPr sz="6000">
                <a:solidFill>
                  <a:srgbClr val="111111"/>
                </a:solidFill>
              </a:defRPr>
            </a:lvl9pPr>
          </a:lstStyle>
          <a:p>
            <a:endParaRPr/>
          </a:p>
        </p:txBody>
      </p:sp>
      <p:pic>
        <p:nvPicPr>
          <p:cNvPr id="4" name="Picture 3">
            <a:extLst>
              <a:ext uri="{FF2B5EF4-FFF2-40B4-BE49-F238E27FC236}">
                <a16:creationId xmlns:a16="http://schemas.microsoft.com/office/drawing/2014/main" id="{28C1DF82-3547-4947-9B13-F2B6153F4306}"/>
              </a:ext>
            </a:extLst>
          </p:cNvPr>
          <p:cNvPicPr>
            <a:picLocks noChangeAspect="1"/>
          </p:cNvPicPr>
          <p:nvPr userDrawn="1"/>
        </p:nvPicPr>
        <p:blipFill rotWithShape="1">
          <a:blip r:embed="rId2"/>
          <a:srcRect t="53608"/>
          <a:stretch/>
        </p:blipFill>
        <p:spPr>
          <a:xfrm>
            <a:off x="3135" y="0"/>
            <a:ext cx="1416129" cy="620018"/>
          </a:xfrm>
          <a:prstGeom prst="rect">
            <a:avLst/>
          </a:prstGeom>
        </p:spPr>
      </p:pic>
      <p:pic>
        <p:nvPicPr>
          <p:cNvPr id="5" name="Picture 4">
            <a:extLst>
              <a:ext uri="{FF2B5EF4-FFF2-40B4-BE49-F238E27FC236}">
                <a16:creationId xmlns:a16="http://schemas.microsoft.com/office/drawing/2014/main" id="{35B09306-600A-5E45-87C0-3AD8D20BC5A9}"/>
              </a:ext>
            </a:extLst>
          </p:cNvPr>
          <p:cNvPicPr>
            <a:picLocks noChangeAspect="1"/>
          </p:cNvPicPr>
          <p:nvPr userDrawn="1"/>
        </p:nvPicPr>
        <p:blipFill>
          <a:blip r:embed="rId3"/>
          <a:stretch>
            <a:fillRect/>
          </a:stretch>
        </p:blipFill>
        <p:spPr>
          <a:xfrm>
            <a:off x="5851221" y="6476733"/>
            <a:ext cx="1337158" cy="381267"/>
          </a:xfrm>
          <a:prstGeom prst="rect">
            <a:avLst/>
          </a:prstGeom>
        </p:spPr>
      </p:pic>
      <p:pic>
        <p:nvPicPr>
          <p:cNvPr id="6" name="Picture 5">
            <a:extLst>
              <a:ext uri="{FF2B5EF4-FFF2-40B4-BE49-F238E27FC236}">
                <a16:creationId xmlns:a16="http://schemas.microsoft.com/office/drawing/2014/main" id="{DA3A83BE-785A-DE40-80F6-51D573FACE91}"/>
              </a:ext>
            </a:extLst>
          </p:cNvPr>
          <p:cNvPicPr>
            <a:picLocks noChangeAspect="1"/>
          </p:cNvPicPr>
          <p:nvPr userDrawn="1"/>
        </p:nvPicPr>
        <p:blipFill>
          <a:blip r:embed="rId4"/>
          <a:stretch>
            <a:fillRect/>
          </a:stretch>
        </p:blipFill>
        <p:spPr>
          <a:xfrm rot="5400000">
            <a:off x="8413434" y="3079435"/>
            <a:ext cx="6845300" cy="711831"/>
          </a:xfrm>
          <a:prstGeom prst="rect">
            <a:avLst/>
          </a:prstGeom>
        </p:spPr>
      </p:pic>
      <p:pic>
        <p:nvPicPr>
          <p:cNvPr id="7" name="Picture 6">
            <a:extLst>
              <a:ext uri="{FF2B5EF4-FFF2-40B4-BE49-F238E27FC236}">
                <a16:creationId xmlns:a16="http://schemas.microsoft.com/office/drawing/2014/main" id="{AF924692-BC63-794D-BE89-F3B6DF2CB2D3}"/>
              </a:ext>
            </a:extLst>
          </p:cNvPr>
          <p:cNvPicPr>
            <a:picLocks noChangeAspect="1"/>
          </p:cNvPicPr>
          <p:nvPr userDrawn="1"/>
        </p:nvPicPr>
        <p:blipFill>
          <a:blip r:embed="rId5"/>
          <a:stretch>
            <a:fillRect/>
          </a:stretch>
        </p:blipFill>
        <p:spPr>
          <a:xfrm rot="16200000" flipV="1">
            <a:off x="-3096383" y="3109083"/>
            <a:ext cx="6870700" cy="67793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3"/>
        <p:cNvGrpSpPr/>
        <p:nvPr/>
      </p:nvGrpSpPr>
      <p:grpSpPr>
        <a:xfrm>
          <a:off x="0" y="0"/>
          <a:ext cx="0" cy="0"/>
          <a:chOff x="0" y="0"/>
          <a:chExt cx="0" cy="0"/>
        </a:xfrm>
      </p:grpSpPr>
      <p:sp>
        <p:nvSpPr>
          <p:cNvPr id="24" name="Google Shape;24;p5"/>
          <p:cNvSpPr/>
          <p:nvPr/>
        </p:nvSpPr>
        <p:spPr>
          <a:xfrm>
            <a:off x="1558800" y="961800"/>
            <a:ext cx="9922000" cy="53628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 name="Google Shape;25;p5"/>
          <p:cNvSpPr txBox="1">
            <a:spLocks noGrp="1"/>
          </p:cNvSpPr>
          <p:nvPr>
            <p:ph type="title"/>
          </p:nvPr>
        </p:nvSpPr>
        <p:spPr>
          <a:xfrm>
            <a:off x="711200" y="533400"/>
            <a:ext cx="2808800" cy="13092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6" name="Google Shape;26;p5"/>
          <p:cNvSpPr txBox="1">
            <a:spLocks noGrp="1"/>
          </p:cNvSpPr>
          <p:nvPr>
            <p:ph type="body" idx="1"/>
          </p:nvPr>
        </p:nvSpPr>
        <p:spPr>
          <a:xfrm>
            <a:off x="4270733" y="1205250"/>
            <a:ext cx="6913600" cy="4899600"/>
          </a:xfrm>
          <a:prstGeom prst="rect">
            <a:avLst/>
          </a:prstGeom>
        </p:spPr>
        <p:txBody>
          <a:bodyPr spcFirstLastPara="1" wrap="square" lIns="91425" tIns="91425" rIns="91425" bIns="91425" anchor="t" anchorCtr="0"/>
          <a:lstStyle>
            <a:lvl1pPr marL="457200" lvl="0" indent="-406400">
              <a:spcBef>
                <a:spcPts val="600"/>
              </a:spcBef>
              <a:spcAft>
                <a:spcPts val="0"/>
              </a:spcAft>
              <a:buSzPts val="2800"/>
              <a:buChar char="□"/>
              <a:defRPr sz="28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27" name="Google Shape;27;p5"/>
          <p:cNvSpPr txBox="1">
            <a:spLocks noGrp="1"/>
          </p:cNvSpPr>
          <p:nvPr>
            <p:ph type="sldNum" idx="12"/>
          </p:nvPr>
        </p:nvSpPr>
        <p:spPr>
          <a:xfrm>
            <a:off x="711212" y="6061952"/>
            <a:ext cx="7316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6" name="Picture 5">
            <a:extLst>
              <a:ext uri="{FF2B5EF4-FFF2-40B4-BE49-F238E27FC236}">
                <a16:creationId xmlns:a16="http://schemas.microsoft.com/office/drawing/2014/main" id="{447F374D-3576-5E41-A1EA-FEE47C6D3CE7}"/>
              </a:ext>
            </a:extLst>
          </p:cNvPr>
          <p:cNvPicPr>
            <a:picLocks noChangeAspect="1"/>
          </p:cNvPicPr>
          <p:nvPr userDrawn="1"/>
        </p:nvPicPr>
        <p:blipFill rotWithShape="1">
          <a:blip r:embed="rId2"/>
          <a:srcRect t="53608"/>
          <a:stretch/>
        </p:blipFill>
        <p:spPr>
          <a:xfrm>
            <a:off x="9991152" y="9626"/>
            <a:ext cx="2029263" cy="888464"/>
          </a:xfrm>
          <a:prstGeom prst="rect">
            <a:avLst/>
          </a:prstGeom>
        </p:spPr>
      </p:pic>
      <p:pic>
        <p:nvPicPr>
          <p:cNvPr id="8" name="Picture 7">
            <a:extLst>
              <a:ext uri="{FF2B5EF4-FFF2-40B4-BE49-F238E27FC236}">
                <a16:creationId xmlns:a16="http://schemas.microsoft.com/office/drawing/2014/main" id="{2A9B68AB-D5D5-8447-8494-1E67C04E8173}"/>
              </a:ext>
            </a:extLst>
          </p:cNvPr>
          <p:cNvPicPr>
            <a:picLocks noChangeAspect="1"/>
          </p:cNvPicPr>
          <p:nvPr userDrawn="1"/>
        </p:nvPicPr>
        <p:blipFill>
          <a:blip r:embed="rId3"/>
          <a:stretch>
            <a:fillRect/>
          </a:stretch>
        </p:blipFill>
        <p:spPr>
          <a:xfrm>
            <a:off x="5851221" y="6476733"/>
            <a:ext cx="1337158" cy="381267"/>
          </a:xfrm>
          <a:prstGeom prst="rect">
            <a:avLst/>
          </a:prstGeom>
        </p:spPr>
      </p:pic>
      <p:pic>
        <p:nvPicPr>
          <p:cNvPr id="9" name="Picture 8">
            <a:extLst>
              <a:ext uri="{FF2B5EF4-FFF2-40B4-BE49-F238E27FC236}">
                <a16:creationId xmlns:a16="http://schemas.microsoft.com/office/drawing/2014/main" id="{CDD71BD6-8AEB-074F-91B3-8391B65B86E9}"/>
              </a:ext>
            </a:extLst>
          </p:cNvPr>
          <p:cNvPicPr>
            <a:picLocks noChangeAspect="1"/>
          </p:cNvPicPr>
          <p:nvPr userDrawn="1"/>
        </p:nvPicPr>
        <p:blipFill>
          <a:blip r:embed="rId4"/>
          <a:stretch>
            <a:fillRect/>
          </a:stretch>
        </p:blipFill>
        <p:spPr>
          <a:xfrm rot="5400000">
            <a:off x="8413434" y="3079435"/>
            <a:ext cx="6845300" cy="711831"/>
          </a:xfrm>
          <a:prstGeom prst="rect">
            <a:avLst/>
          </a:prstGeom>
        </p:spPr>
      </p:pic>
      <p:pic>
        <p:nvPicPr>
          <p:cNvPr id="10" name="Picture 9">
            <a:extLst>
              <a:ext uri="{FF2B5EF4-FFF2-40B4-BE49-F238E27FC236}">
                <a16:creationId xmlns:a16="http://schemas.microsoft.com/office/drawing/2014/main" id="{C31E4DBC-8A19-EA46-A32A-92559DA0987C}"/>
              </a:ext>
            </a:extLst>
          </p:cNvPr>
          <p:cNvPicPr>
            <a:picLocks noChangeAspect="1"/>
          </p:cNvPicPr>
          <p:nvPr userDrawn="1"/>
        </p:nvPicPr>
        <p:blipFill>
          <a:blip r:embed="rId5"/>
          <a:stretch>
            <a:fillRect/>
          </a:stretch>
        </p:blipFill>
        <p:spPr>
          <a:xfrm rot="16200000" flipV="1">
            <a:off x="-3096383" y="3109083"/>
            <a:ext cx="6870700" cy="67793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solidFill>
          <a:schemeClr val="bg1"/>
        </a:solidFill>
        <a:effectLst/>
      </p:bgPr>
    </p:bg>
    <p:spTree>
      <p:nvGrpSpPr>
        <p:cNvPr id="1" name="Shape 49"/>
        <p:cNvGrpSpPr/>
        <p:nvPr/>
      </p:nvGrpSpPr>
      <p:grpSpPr>
        <a:xfrm>
          <a:off x="0" y="0"/>
          <a:ext cx="0" cy="0"/>
          <a:chOff x="0" y="0"/>
          <a:chExt cx="0" cy="0"/>
        </a:xfrm>
      </p:grpSpPr>
      <p:sp>
        <p:nvSpPr>
          <p:cNvPr id="51" name="Google Shape;51;p10"/>
          <p:cNvSpPr txBox="1">
            <a:spLocks noGrp="1"/>
          </p:cNvSpPr>
          <p:nvPr>
            <p:ph type="sldNum" idx="12"/>
          </p:nvPr>
        </p:nvSpPr>
        <p:spPr>
          <a:xfrm>
            <a:off x="5730200" y="6290552"/>
            <a:ext cx="731600" cy="5250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pic>
        <p:nvPicPr>
          <p:cNvPr id="2" name="Picture 1">
            <a:extLst>
              <a:ext uri="{FF2B5EF4-FFF2-40B4-BE49-F238E27FC236}">
                <a16:creationId xmlns:a16="http://schemas.microsoft.com/office/drawing/2014/main" id="{54344DB5-1B94-6D42-B889-AFD6AD1D366D}"/>
              </a:ext>
            </a:extLst>
          </p:cNvPr>
          <p:cNvPicPr>
            <a:picLocks noChangeAspect="1"/>
          </p:cNvPicPr>
          <p:nvPr userDrawn="1"/>
        </p:nvPicPr>
        <p:blipFill>
          <a:blip r:embed="rId2"/>
          <a:stretch>
            <a:fillRect/>
          </a:stretch>
        </p:blipFill>
        <p:spPr>
          <a:xfrm rot="5400000">
            <a:off x="8368984" y="3034985"/>
            <a:ext cx="6934201" cy="711831"/>
          </a:xfrm>
          <a:prstGeom prst="rect">
            <a:avLst/>
          </a:prstGeom>
        </p:spPr>
      </p:pic>
      <p:pic>
        <p:nvPicPr>
          <p:cNvPr id="3" name="Picture 2">
            <a:extLst>
              <a:ext uri="{FF2B5EF4-FFF2-40B4-BE49-F238E27FC236}">
                <a16:creationId xmlns:a16="http://schemas.microsoft.com/office/drawing/2014/main" id="{BAED4F3F-5E0E-054D-BB3F-F68689A63057}"/>
              </a:ext>
            </a:extLst>
          </p:cNvPr>
          <p:cNvPicPr>
            <a:picLocks noChangeAspect="1"/>
          </p:cNvPicPr>
          <p:nvPr userDrawn="1"/>
        </p:nvPicPr>
        <p:blipFill>
          <a:blip r:embed="rId3"/>
          <a:stretch>
            <a:fillRect/>
          </a:stretch>
        </p:blipFill>
        <p:spPr>
          <a:xfrm rot="16200000" flipV="1">
            <a:off x="-3160712" y="3064633"/>
            <a:ext cx="6959602" cy="677934"/>
          </a:xfrm>
          <a:prstGeom prst="rect">
            <a:avLst/>
          </a:prstGeom>
        </p:spPr>
      </p:pic>
    </p:spTree>
    <p:extLst>
      <p:ext uri="{BB962C8B-B14F-4D97-AF65-F5344CB8AC3E}">
        <p14:creationId xmlns:p14="http://schemas.microsoft.com/office/powerpoint/2010/main" val="30803226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1200" y="533400"/>
            <a:ext cx="2808800" cy="1309200"/>
          </a:xfrm>
          <a:prstGeom prst="rect">
            <a:avLst/>
          </a:prstGeom>
          <a:noFill/>
          <a:ln w="76200" cap="flat" cmpd="sng">
            <a:solidFill>
              <a:srgbClr val="FF0000"/>
            </a:solidFill>
            <a:prstDash val="solid"/>
            <a:miter lim="8000"/>
            <a:headEnd type="none" w="sm" len="sm"/>
            <a:tailEnd type="none" w="sm" len="sm"/>
          </a:ln>
        </p:spPr>
        <p:txBody>
          <a:bodyPr spcFirstLastPara="1" wrap="square" lIns="91425" tIns="91425" rIns="91425" bIns="91425" anchor="t" anchorCtr="0"/>
          <a:lstStyle>
            <a:lvl1pPr lvl="0">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1pPr>
            <a:lvl2pPr lvl="1">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2pPr>
            <a:lvl3pPr lvl="2">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3pPr>
            <a:lvl4pPr lvl="3">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4pPr>
            <a:lvl5pPr lvl="4">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5pPr>
            <a:lvl6pPr lvl="5">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6pPr>
            <a:lvl7pPr lvl="6">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7pPr>
            <a:lvl8pPr lvl="7">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8pPr>
            <a:lvl9pPr lvl="8">
              <a:spcBef>
                <a:spcPts val="0"/>
              </a:spcBef>
              <a:spcAft>
                <a:spcPts val="0"/>
              </a:spcAft>
              <a:buClr>
                <a:srgbClr val="999999"/>
              </a:buClr>
              <a:buSzPts val="2400"/>
              <a:buFont typeface="Roboto Slab"/>
              <a:buNone/>
              <a:defRPr sz="2400">
                <a:solidFill>
                  <a:srgbClr val="999999"/>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4270733" y="1205250"/>
            <a:ext cx="6913600" cy="48996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999999"/>
              </a:buClr>
              <a:buSzPts val="3000"/>
              <a:buFont typeface="Georgia"/>
              <a:buChar char="□"/>
              <a:defRPr sz="3000">
                <a:solidFill>
                  <a:srgbClr val="111111"/>
                </a:solidFill>
                <a:latin typeface="Georgia"/>
                <a:ea typeface="Georgia"/>
                <a:cs typeface="Georgia"/>
                <a:sym typeface="Georgia"/>
              </a:defRPr>
            </a:lvl1pPr>
            <a:lvl2pPr marL="914400" lvl="1" indent="-381000">
              <a:spcBef>
                <a:spcPts val="0"/>
              </a:spcBef>
              <a:spcAft>
                <a:spcPts val="0"/>
              </a:spcAft>
              <a:buClr>
                <a:srgbClr val="999999"/>
              </a:buClr>
              <a:buSzPts val="2400"/>
              <a:buFont typeface="Georgia"/>
              <a:buChar char="■"/>
              <a:defRPr sz="2400">
                <a:solidFill>
                  <a:srgbClr val="111111"/>
                </a:solidFill>
                <a:latin typeface="Georgia"/>
                <a:ea typeface="Georgia"/>
                <a:cs typeface="Georgia"/>
                <a:sym typeface="Georgia"/>
              </a:defRPr>
            </a:lvl2pPr>
            <a:lvl3pPr marL="1371600" lvl="2" indent="-381000">
              <a:spcBef>
                <a:spcPts val="0"/>
              </a:spcBef>
              <a:spcAft>
                <a:spcPts val="0"/>
              </a:spcAft>
              <a:buClr>
                <a:srgbClr val="999999"/>
              </a:buClr>
              <a:buSzPts val="2400"/>
              <a:buFont typeface="Georgia"/>
              <a:buChar char="▣"/>
              <a:defRPr sz="2400">
                <a:solidFill>
                  <a:srgbClr val="111111"/>
                </a:solidFill>
                <a:latin typeface="Georgia"/>
                <a:ea typeface="Georgia"/>
                <a:cs typeface="Georgia"/>
                <a:sym typeface="Georgia"/>
              </a:defRPr>
            </a:lvl3pPr>
            <a:lvl4pPr marL="1828800" lvl="3"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4pPr>
            <a:lvl5pPr marL="2286000" lvl="4"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5pPr>
            <a:lvl6pPr marL="2743200" lvl="5"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6pPr>
            <a:lvl7pPr marL="3200400" lvl="6"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7pPr>
            <a:lvl8pPr marL="3657600" lvl="7"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8pPr>
            <a:lvl9pPr marL="4114800" lvl="8" indent="-342900">
              <a:spcBef>
                <a:spcPts val="0"/>
              </a:spcBef>
              <a:spcAft>
                <a:spcPts val="0"/>
              </a:spcAft>
              <a:buClr>
                <a:srgbClr val="999999"/>
              </a:buClr>
              <a:buSzPts val="1800"/>
              <a:buFont typeface="Georgia"/>
              <a:buChar char="■"/>
              <a:defRPr sz="1800">
                <a:solidFill>
                  <a:srgbClr val="111111"/>
                </a:solidFill>
                <a:latin typeface="Georgia"/>
                <a:ea typeface="Georgia"/>
                <a:cs typeface="Georgia"/>
                <a:sym typeface="Georgia"/>
              </a:defRPr>
            </a:lvl9pPr>
          </a:lstStyle>
          <a:p>
            <a:endParaRPr/>
          </a:p>
        </p:txBody>
      </p:sp>
      <p:sp>
        <p:nvSpPr>
          <p:cNvPr id="8" name="Google Shape;8;p1"/>
          <p:cNvSpPr txBox="1">
            <a:spLocks noGrp="1"/>
          </p:cNvSpPr>
          <p:nvPr>
            <p:ph type="sldNum" idx="12"/>
          </p:nvPr>
        </p:nvSpPr>
        <p:spPr>
          <a:xfrm>
            <a:off x="711212" y="6061952"/>
            <a:ext cx="731600" cy="525000"/>
          </a:xfrm>
          <a:prstGeom prst="rect">
            <a:avLst/>
          </a:prstGeom>
          <a:noFill/>
          <a:ln>
            <a:noFill/>
          </a:ln>
        </p:spPr>
        <p:txBody>
          <a:bodyPr spcFirstLastPara="1" wrap="square" lIns="91425" tIns="91425" rIns="91425" bIns="91425" anchor="t" anchorCtr="0">
            <a:noAutofit/>
          </a:bodyPr>
          <a:lstStyle>
            <a:lvl1pPr lvl="0">
              <a:buNone/>
              <a:defRPr sz="1300">
                <a:solidFill>
                  <a:srgbClr val="B7B7B7"/>
                </a:solidFill>
                <a:latin typeface="Roboto Slab"/>
                <a:ea typeface="Roboto Slab"/>
                <a:cs typeface="Roboto Slab"/>
                <a:sym typeface="Roboto Slab"/>
              </a:defRPr>
            </a:lvl1pPr>
            <a:lvl2pPr lvl="1">
              <a:buNone/>
              <a:defRPr sz="1300">
                <a:solidFill>
                  <a:srgbClr val="B7B7B7"/>
                </a:solidFill>
                <a:latin typeface="Roboto Slab"/>
                <a:ea typeface="Roboto Slab"/>
                <a:cs typeface="Roboto Slab"/>
                <a:sym typeface="Roboto Slab"/>
              </a:defRPr>
            </a:lvl2pPr>
            <a:lvl3pPr lvl="2">
              <a:buNone/>
              <a:defRPr sz="1300">
                <a:solidFill>
                  <a:srgbClr val="B7B7B7"/>
                </a:solidFill>
                <a:latin typeface="Roboto Slab"/>
                <a:ea typeface="Roboto Slab"/>
                <a:cs typeface="Roboto Slab"/>
                <a:sym typeface="Roboto Slab"/>
              </a:defRPr>
            </a:lvl3pPr>
            <a:lvl4pPr lvl="3">
              <a:buNone/>
              <a:defRPr sz="1300">
                <a:solidFill>
                  <a:srgbClr val="B7B7B7"/>
                </a:solidFill>
                <a:latin typeface="Roboto Slab"/>
                <a:ea typeface="Roboto Slab"/>
                <a:cs typeface="Roboto Slab"/>
                <a:sym typeface="Roboto Slab"/>
              </a:defRPr>
            </a:lvl4pPr>
            <a:lvl5pPr lvl="4">
              <a:buNone/>
              <a:defRPr sz="1300">
                <a:solidFill>
                  <a:srgbClr val="B7B7B7"/>
                </a:solidFill>
                <a:latin typeface="Roboto Slab"/>
                <a:ea typeface="Roboto Slab"/>
                <a:cs typeface="Roboto Slab"/>
                <a:sym typeface="Roboto Slab"/>
              </a:defRPr>
            </a:lvl5pPr>
            <a:lvl6pPr lvl="5">
              <a:buNone/>
              <a:defRPr sz="1300">
                <a:solidFill>
                  <a:srgbClr val="B7B7B7"/>
                </a:solidFill>
                <a:latin typeface="Roboto Slab"/>
                <a:ea typeface="Roboto Slab"/>
                <a:cs typeface="Roboto Slab"/>
                <a:sym typeface="Roboto Slab"/>
              </a:defRPr>
            </a:lvl6pPr>
            <a:lvl7pPr lvl="6">
              <a:buNone/>
              <a:defRPr sz="1300">
                <a:solidFill>
                  <a:srgbClr val="B7B7B7"/>
                </a:solidFill>
                <a:latin typeface="Roboto Slab"/>
                <a:ea typeface="Roboto Slab"/>
                <a:cs typeface="Roboto Slab"/>
                <a:sym typeface="Roboto Slab"/>
              </a:defRPr>
            </a:lvl7pPr>
            <a:lvl8pPr lvl="7">
              <a:buNone/>
              <a:defRPr sz="1300">
                <a:solidFill>
                  <a:srgbClr val="B7B7B7"/>
                </a:solidFill>
                <a:latin typeface="Roboto Slab"/>
                <a:ea typeface="Roboto Slab"/>
                <a:cs typeface="Roboto Slab"/>
                <a:sym typeface="Roboto Slab"/>
              </a:defRPr>
            </a:lvl8pPr>
            <a:lvl9pPr lvl="8">
              <a:buNone/>
              <a:defRPr sz="1300">
                <a:solidFill>
                  <a:srgbClr val="B7B7B7"/>
                </a:solidFill>
                <a:latin typeface="Roboto Slab"/>
                <a:ea typeface="Roboto Slab"/>
                <a:cs typeface="Roboto Slab"/>
                <a:sym typeface="Roboto Slab"/>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8" r:id="rId3"/>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creativecommons.org/licenses/by/4.0/" TargetMode="External"/><Relationship Id="rId13" Type="http://schemas.openxmlformats.org/officeDocument/2006/relationships/image" Target="../media/image16.emf"/><Relationship Id="rId3" Type="http://schemas.openxmlformats.org/officeDocument/2006/relationships/image" Target="../media/image9.jpg"/><Relationship Id="rId7" Type="http://schemas.openxmlformats.org/officeDocument/2006/relationships/image" Target="../media/image13.png"/><Relationship Id="rId12"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2.jpg"/><Relationship Id="rId11" Type="http://schemas.openxmlformats.org/officeDocument/2006/relationships/image" Target="../media/image1.png"/><Relationship Id="rId5" Type="http://schemas.openxmlformats.org/officeDocument/2006/relationships/image" Target="../media/image11.jpg"/><Relationship Id="rId10" Type="http://schemas.openxmlformats.org/officeDocument/2006/relationships/image" Target="../media/image14.png"/><Relationship Id="rId4" Type="http://schemas.openxmlformats.org/officeDocument/2006/relationships/image" Target="../media/image10.jpg"/><Relationship Id="rId9" Type="http://schemas.openxmlformats.org/officeDocument/2006/relationships/hyperlink" Target="https://creativecommons.org/licenses/by/4.0/deed.de" TargetMode="External"/><Relationship Id="rId1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1"/>
          <p:cNvSpPr txBox="1">
            <a:spLocks noGrp="1"/>
          </p:cNvSpPr>
          <p:nvPr>
            <p:ph type="ctrTitle"/>
          </p:nvPr>
        </p:nvSpPr>
        <p:spPr>
          <a:xfrm>
            <a:off x="2823182" y="4884206"/>
            <a:ext cx="7492072" cy="961513"/>
          </a:xfrm>
          <a:prstGeom prst="rect">
            <a:avLst/>
          </a:prstGeom>
          <a:ln>
            <a:noFill/>
          </a:ln>
        </p:spPr>
        <p:txBody>
          <a:bodyPr spcFirstLastPara="1" wrap="square" lIns="91425" tIns="91425" rIns="91425" bIns="91425" anchor="b" anchorCtr="0">
            <a:noAutofit/>
          </a:bodyPr>
          <a:lstStyle/>
          <a:p>
            <a:pPr algn="ctr"/>
            <a:r>
              <a:rPr lang="en" sz="4400" dirty="0">
                <a:latin typeface="+mn-lt"/>
              </a:rPr>
              <a:t>Qu’est-ce que l’extremisme?</a:t>
            </a:r>
            <a:endParaRPr sz="4400" dirty="0">
              <a:latin typeface="+mn-lt"/>
            </a:endParaRPr>
          </a:p>
        </p:txBody>
      </p:sp>
      <p:pic>
        <p:nvPicPr>
          <p:cNvPr id="5" name="Picture 4">
            <a:extLst>
              <a:ext uri="{FF2B5EF4-FFF2-40B4-BE49-F238E27FC236}">
                <a16:creationId xmlns:a16="http://schemas.microsoft.com/office/drawing/2014/main" id="{30943839-C023-8F4C-89CF-6FB1AF3BA70A}"/>
              </a:ext>
            </a:extLst>
          </p:cNvPr>
          <p:cNvPicPr>
            <a:picLocks noChangeAspect="1"/>
          </p:cNvPicPr>
          <p:nvPr/>
        </p:nvPicPr>
        <p:blipFill rotWithShape="1">
          <a:blip r:embed="rId3"/>
          <a:srcRect t="54395"/>
          <a:stretch/>
        </p:blipFill>
        <p:spPr>
          <a:xfrm>
            <a:off x="1911073" y="624021"/>
            <a:ext cx="9077496" cy="390688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Et enfin, vous avez vu ce film là?</a:t>
            </a:r>
          </a:p>
        </p:txBody>
      </p:sp>
      <p:pic>
        <p:nvPicPr>
          <p:cNvPr id="5122" name="Picture 2" descr="Résultat de recherche d'images pour &quot;the east poster&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3303" y="983226"/>
            <a:ext cx="4019754" cy="5359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039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7" name="object 4">
            <a:extLst>
              <a:ext uri="{FF2B5EF4-FFF2-40B4-BE49-F238E27FC236}">
                <a16:creationId xmlns:a16="http://schemas.microsoft.com/office/drawing/2014/main" id="{ED2F7B12-1732-4DD2-BC8B-A494FE164161}"/>
              </a:ext>
            </a:extLst>
          </p:cNvPr>
          <p:cNvSpPr/>
          <p:nvPr/>
        </p:nvSpPr>
        <p:spPr>
          <a:xfrm>
            <a:off x="564811" y="3758260"/>
            <a:ext cx="1771989" cy="1231319"/>
          </a:xfrm>
          <a:prstGeom prst="rect">
            <a:avLst/>
          </a:prstGeom>
          <a:blipFill>
            <a:blip r:embed="rId3" cstate="print"/>
            <a:stretch>
              <a:fillRect/>
            </a:stretch>
          </a:blipFill>
        </p:spPr>
        <p:txBody>
          <a:bodyPr wrap="square" lIns="0" tIns="0" rIns="0" bIns="0" rtlCol="0"/>
          <a:lstStyle/>
          <a:p>
            <a:endParaRPr sz="933"/>
          </a:p>
        </p:txBody>
      </p:sp>
      <p:sp>
        <p:nvSpPr>
          <p:cNvPr id="13" name="object 5">
            <a:extLst>
              <a:ext uri="{FF2B5EF4-FFF2-40B4-BE49-F238E27FC236}">
                <a16:creationId xmlns:a16="http://schemas.microsoft.com/office/drawing/2014/main" id="{00F2C189-18EF-485D-8EB1-7FF09B8D3F98}"/>
              </a:ext>
            </a:extLst>
          </p:cNvPr>
          <p:cNvSpPr/>
          <p:nvPr/>
        </p:nvSpPr>
        <p:spPr>
          <a:xfrm>
            <a:off x="2740963" y="4035635"/>
            <a:ext cx="865837" cy="805091"/>
          </a:xfrm>
          <a:prstGeom prst="rect">
            <a:avLst/>
          </a:prstGeom>
          <a:blipFill>
            <a:blip r:embed="rId4" cstate="print"/>
            <a:stretch>
              <a:fillRect/>
            </a:stretch>
          </a:blipFill>
        </p:spPr>
        <p:txBody>
          <a:bodyPr wrap="square" lIns="0" tIns="0" rIns="0" bIns="0" rtlCol="0"/>
          <a:lstStyle/>
          <a:p>
            <a:endParaRPr sz="933"/>
          </a:p>
        </p:txBody>
      </p:sp>
      <p:sp>
        <p:nvSpPr>
          <p:cNvPr id="15" name="object 6">
            <a:extLst>
              <a:ext uri="{FF2B5EF4-FFF2-40B4-BE49-F238E27FC236}">
                <a16:creationId xmlns:a16="http://schemas.microsoft.com/office/drawing/2014/main" id="{F2A869E5-77A3-4C75-9457-253030222904}"/>
              </a:ext>
            </a:extLst>
          </p:cNvPr>
          <p:cNvSpPr/>
          <p:nvPr/>
        </p:nvSpPr>
        <p:spPr>
          <a:xfrm>
            <a:off x="4147571" y="4099415"/>
            <a:ext cx="1796029" cy="636456"/>
          </a:xfrm>
          <a:prstGeom prst="rect">
            <a:avLst/>
          </a:prstGeom>
          <a:blipFill>
            <a:blip r:embed="rId5" cstate="print"/>
            <a:stretch>
              <a:fillRect/>
            </a:stretch>
          </a:blipFill>
        </p:spPr>
        <p:txBody>
          <a:bodyPr wrap="square" lIns="0" tIns="0" rIns="0" bIns="0" rtlCol="0"/>
          <a:lstStyle/>
          <a:p>
            <a:endParaRPr sz="933"/>
          </a:p>
        </p:txBody>
      </p:sp>
      <p:sp>
        <p:nvSpPr>
          <p:cNvPr id="17" name="object 7">
            <a:extLst>
              <a:ext uri="{FF2B5EF4-FFF2-40B4-BE49-F238E27FC236}">
                <a16:creationId xmlns:a16="http://schemas.microsoft.com/office/drawing/2014/main" id="{8AC49AD4-70D1-4FDD-B4DA-E0E28AF887C2}"/>
              </a:ext>
            </a:extLst>
          </p:cNvPr>
          <p:cNvSpPr/>
          <p:nvPr/>
        </p:nvSpPr>
        <p:spPr>
          <a:xfrm>
            <a:off x="6382756" y="3855295"/>
            <a:ext cx="1440444" cy="896691"/>
          </a:xfrm>
          <a:prstGeom prst="rect">
            <a:avLst/>
          </a:prstGeom>
          <a:blipFill>
            <a:blip r:embed="rId6" cstate="print"/>
            <a:stretch>
              <a:fillRect/>
            </a:stretch>
          </a:blipFill>
        </p:spPr>
        <p:txBody>
          <a:bodyPr wrap="square" lIns="0" tIns="0" rIns="0" bIns="0" rtlCol="0"/>
          <a:lstStyle/>
          <a:p>
            <a:endParaRPr sz="933"/>
          </a:p>
        </p:txBody>
      </p:sp>
      <p:sp>
        <p:nvSpPr>
          <p:cNvPr id="19" name="object 8">
            <a:extLst>
              <a:ext uri="{FF2B5EF4-FFF2-40B4-BE49-F238E27FC236}">
                <a16:creationId xmlns:a16="http://schemas.microsoft.com/office/drawing/2014/main" id="{DC04BDBA-7310-4821-A6CC-9860F7A798C6}"/>
              </a:ext>
            </a:extLst>
          </p:cNvPr>
          <p:cNvSpPr/>
          <p:nvPr/>
        </p:nvSpPr>
        <p:spPr>
          <a:xfrm>
            <a:off x="8331200" y="3995853"/>
            <a:ext cx="1462564" cy="679976"/>
          </a:xfrm>
          <a:prstGeom prst="rect">
            <a:avLst/>
          </a:prstGeom>
          <a:blipFill>
            <a:blip r:embed="rId7" cstate="print"/>
            <a:stretch>
              <a:fillRect/>
            </a:stretch>
          </a:blipFill>
        </p:spPr>
        <p:txBody>
          <a:bodyPr wrap="square" lIns="0" tIns="0" rIns="0" bIns="0" rtlCol="0"/>
          <a:lstStyle/>
          <a:p>
            <a:endParaRPr sz="933"/>
          </a:p>
        </p:txBody>
      </p:sp>
      <p:sp>
        <p:nvSpPr>
          <p:cNvPr id="21" name="Rectangle 11">
            <a:extLst>
              <a:ext uri="{FF2B5EF4-FFF2-40B4-BE49-F238E27FC236}">
                <a16:creationId xmlns:a16="http://schemas.microsoft.com/office/drawing/2014/main" id="{602BB952-DFBB-4D0E-A4B6-A46FBBE62B20}"/>
              </a:ext>
            </a:extLst>
          </p:cNvPr>
          <p:cNvSpPr>
            <a:spLocks noChangeArrowheads="1"/>
          </p:cNvSpPr>
          <p:nvPr/>
        </p:nvSpPr>
        <p:spPr bwMode="auto">
          <a:xfrm>
            <a:off x="8162414" y="6260577"/>
            <a:ext cx="3172125" cy="42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sz="1067" dirty="0"/>
              <a:t>This work is licensed under a </a:t>
            </a:r>
            <a:r>
              <a:rPr lang="en-US" sz="1067" dirty="0">
                <a:hlinkClick r:id="rId8">
                  <a:extLst>
                    <a:ext uri="{A12FA001-AC4F-418D-AE19-62706E023703}">
                      <ahyp:hlinkClr xmlns:ahyp="http://schemas.microsoft.com/office/drawing/2018/hyperlinkcolor" val="tx"/>
                    </a:ext>
                  </a:extLst>
                </a:hlinkClick>
              </a:rPr>
              <a:t>Creative Commons Attribution 4.0 International License</a:t>
            </a:r>
            <a:r>
              <a:rPr lang="en-US" sz="1067" dirty="0"/>
              <a:t>.</a:t>
            </a:r>
            <a:endParaRPr lang="de-DE" altLang="de-DE" sz="1067" dirty="0">
              <a:latin typeface="Source Sans Pro" panose="020B0503030403020204" pitchFamily="34" charset="0"/>
              <a:ea typeface="Source Sans Pro" panose="020B0503030403020204" pitchFamily="34" charset="0"/>
              <a:cs typeface="Times New Roman" panose="02020603050405020304" pitchFamily="18" charset="0"/>
            </a:endParaRPr>
          </a:p>
        </p:txBody>
      </p:sp>
      <p:pic>
        <p:nvPicPr>
          <p:cNvPr id="23" name="Grafik 5" descr="CC BY 4.0">
            <a:hlinkClick r:id="rId9"/>
            <a:extLst>
              <a:ext uri="{FF2B5EF4-FFF2-40B4-BE49-F238E27FC236}">
                <a16:creationId xmlns:a16="http://schemas.microsoft.com/office/drawing/2014/main" id="{211842B0-BEF2-43AF-A762-3744EA528DB0}"/>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8208947" y="5626968"/>
            <a:ext cx="1388146" cy="517292"/>
          </a:xfrm>
          <a:prstGeom prst="rect">
            <a:avLst/>
          </a:prstGeom>
          <a:noFill/>
          <a:ln>
            <a:noFill/>
          </a:ln>
        </p:spPr>
      </p:pic>
      <p:pic>
        <p:nvPicPr>
          <p:cNvPr id="9" name="Picture 8">
            <a:extLst>
              <a:ext uri="{FF2B5EF4-FFF2-40B4-BE49-F238E27FC236}">
                <a16:creationId xmlns:a16="http://schemas.microsoft.com/office/drawing/2014/main" id="{64828AC8-D87F-C74A-923A-944887C0176C}"/>
              </a:ext>
            </a:extLst>
          </p:cNvPr>
          <p:cNvPicPr>
            <a:picLocks noChangeAspect="1"/>
          </p:cNvPicPr>
          <p:nvPr/>
        </p:nvPicPr>
        <p:blipFill rotWithShape="1">
          <a:blip r:embed="rId11"/>
          <a:srcRect t="54395"/>
          <a:stretch/>
        </p:blipFill>
        <p:spPr>
          <a:xfrm>
            <a:off x="3098800" y="1231033"/>
            <a:ext cx="5481622" cy="2359247"/>
          </a:xfrm>
          <a:prstGeom prst="rect">
            <a:avLst/>
          </a:prstGeom>
        </p:spPr>
      </p:pic>
      <p:sp>
        <p:nvSpPr>
          <p:cNvPr id="3" name="TextBox 2">
            <a:extLst>
              <a:ext uri="{FF2B5EF4-FFF2-40B4-BE49-F238E27FC236}">
                <a16:creationId xmlns:a16="http://schemas.microsoft.com/office/drawing/2014/main" id="{25C1DC25-21A8-4A4D-BACA-6FA7EC69B589}"/>
              </a:ext>
            </a:extLst>
          </p:cNvPr>
          <p:cNvSpPr txBox="1"/>
          <p:nvPr/>
        </p:nvSpPr>
        <p:spPr>
          <a:xfrm>
            <a:off x="876306" y="6285616"/>
            <a:ext cx="3886189" cy="523220"/>
          </a:xfrm>
          <a:prstGeom prst="rect">
            <a:avLst/>
          </a:prstGeom>
          <a:noFill/>
        </p:spPr>
        <p:txBody>
          <a:bodyPr wrap="square" rtlCol="0">
            <a:spAutoFit/>
          </a:bodyPr>
          <a:lstStyle/>
          <a:p>
            <a:r>
              <a:rPr lang="en-GB" sz="7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IE" sz="700" dirty="0"/>
          </a:p>
        </p:txBody>
      </p:sp>
      <p:pic>
        <p:nvPicPr>
          <p:cNvPr id="5" name="Picture 4" descr="A screenshot of a cell phone&#10;&#10;Description automatically generated">
            <a:extLst>
              <a:ext uri="{FF2B5EF4-FFF2-40B4-BE49-F238E27FC236}">
                <a16:creationId xmlns:a16="http://schemas.microsoft.com/office/drawing/2014/main" id="{0EC1D95A-3DBE-4442-B936-56135F6FBD5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5555" y="5545259"/>
            <a:ext cx="3784600" cy="777612"/>
          </a:xfrm>
          <a:prstGeom prst="rect">
            <a:avLst/>
          </a:prstGeom>
        </p:spPr>
      </p:pic>
      <p:sp>
        <p:nvSpPr>
          <p:cNvPr id="25" name="Rectangle: Rounded Corners 24">
            <a:extLst>
              <a:ext uri="{FF2B5EF4-FFF2-40B4-BE49-F238E27FC236}">
                <a16:creationId xmlns:a16="http://schemas.microsoft.com/office/drawing/2014/main" id="{9830190F-7D6D-4495-8DAD-90A08A5BFAB6}"/>
              </a:ext>
            </a:extLst>
          </p:cNvPr>
          <p:cNvSpPr/>
          <p:nvPr/>
        </p:nvSpPr>
        <p:spPr>
          <a:xfrm>
            <a:off x="711200" y="104823"/>
            <a:ext cx="10769600" cy="1016000"/>
          </a:xfrm>
          <a:prstGeom prst="round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933"/>
          </a:p>
        </p:txBody>
      </p:sp>
      <p:pic>
        <p:nvPicPr>
          <p:cNvPr id="10" name="Picture 9">
            <a:extLst>
              <a:ext uri="{FF2B5EF4-FFF2-40B4-BE49-F238E27FC236}">
                <a16:creationId xmlns:a16="http://schemas.microsoft.com/office/drawing/2014/main" id="{593FDB9B-925D-4DE0-9C0F-F4642C1C5324}"/>
              </a:ext>
            </a:extLst>
          </p:cNvPr>
          <p:cNvPicPr>
            <a:picLocks noChangeAspect="1"/>
          </p:cNvPicPr>
          <p:nvPr/>
        </p:nvPicPr>
        <p:blipFill rotWithShape="1">
          <a:blip r:embed="rId13"/>
          <a:srcRect t="86265" r="8097"/>
          <a:stretch/>
        </p:blipFill>
        <p:spPr>
          <a:xfrm>
            <a:off x="850216" y="6690661"/>
            <a:ext cx="4382184" cy="141939"/>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7FA68BB2-DECA-4008-9B9A-2E3F98365C6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109200" y="4074187"/>
            <a:ext cx="1502055" cy="643823"/>
          </a:xfrm>
          <a:prstGeom prst="rect">
            <a:avLst/>
          </a:prstGeom>
        </p:spPr>
      </p:pic>
    </p:spTree>
    <p:extLst>
      <p:ext uri="{BB962C8B-B14F-4D97-AF65-F5344CB8AC3E}">
        <p14:creationId xmlns:p14="http://schemas.microsoft.com/office/powerpoint/2010/main" val="3399383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br>
              <a:rPr lang="fr-FR" b="1" dirty="0">
                <a:solidFill>
                  <a:schemeClr val="tx1"/>
                </a:solidFill>
              </a:rPr>
            </a:br>
            <a:r>
              <a:rPr lang="fr-FR" b="1" dirty="0">
                <a:solidFill>
                  <a:schemeClr val="tx1"/>
                </a:solidFill>
              </a:rPr>
              <a:t>Tentative de définition</a:t>
            </a:r>
          </a:p>
        </p:txBody>
      </p:sp>
      <p:sp>
        <p:nvSpPr>
          <p:cNvPr id="3" name="Espace réservé du texte 2"/>
          <p:cNvSpPr>
            <a:spLocks noGrp="1"/>
          </p:cNvSpPr>
          <p:nvPr>
            <p:ph type="body" idx="1"/>
          </p:nvPr>
        </p:nvSpPr>
        <p:spPr>
          <a:xfrm>
            <a:off x="3824748" y="993058"/>
            <a:ext cx="7433187" cy="5003637"/>
          </a:xfrm>
        </p:spPr>
        <p:txBody>
          <a:bodyPr/>
          <a:lstStyle/>
          <a:p>
            <a:pPr marL="50800" indent="0" algn="just">
              <a:buNone/>
            </a:pPr>
            <a:r>
              <a:rPr lang="fr-FR" dirty="0"/>
              <a:t>Le Larousse définit la radicalisation comme l’« action de radicaliser, fait de se radicaliser. » </a:t>
            </a:r>
          </a:p>
          <a:p>
            <a:pPr marL="50800" indent="0" algn="just">
              <a:buNone/>
            </a:pPr>
            <a:r>
              <a:rPr lang="fr-FR" dirty="0"/>
              <a:t>Le verbe radicaliser est lui-même défini comme « Rendre un groupe, son action, plus intransigeants, plus durs, en particulier en matière politique ou sociale »</a:t>
            </a:r>
          </a:p>
          <a:p>
            <a:pPr marL="50800" indent="0" algn="just">
              <a:buNone/>
            </a:pPr>
            <a:endParaRPr lang="fr-FR" dirty="0"/>
          </a:p>
          <a:p>
            <a:pPr marL="50800" indent="0" algn="just">
              <a:buNone/>
            </a:pPr>
            <a:r>
              <a:rPr lang="fr-FR" dirty="0"/>
              <a:t>Le Centre pour la prévention de la radicalisation conduisant à la violence a identifié 4 types d'extrémisme différents.</a:t>
            </a:r>
          </a:p>
          <a:p>
            <a:pPr marL="50800" indent="0" algn="just">
              <a:buNone/>
            </a:pPr>
            <a:endParaRPr lang="fr-FR" dirty="0"/>
          </a:p>
          <a:p>
            <a:pPr marL="50800" indent="0" algn="just">
              <a:buNone/>
            </a:pPr>
            <a:endParaRPr lang="fr-FR" dirty="0"/>
          </a:p>
          <a:p>
            <a:pPr marL="50800" indent="0" algn="just">
              <a:buNone/>
            </a:pPr>
            <a:endParaRPr lang="fr-FR" dirty="0"/>
          </a:p>
        </p:txBody>
      </p:sp>
    </p:spTree>
    <p:extLst>
      <p:ext uri="{BB962C8B-B14F-4D97-AF65-F5344CB8AC3E}">
        <p14:creationId xmlns:p14="http://schemas.microsoft.com/office/powerpoint/2010/main" val="1812622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br>
              <a:rPr lang="fr-FR" dirty="0"/>
            </a:br>
            <a:r>
              <a:rPr lang="fr-FR" b="1" dirty="0">
                <a:solidFill>
                  <a:schemeClr val="tx1"/>
                </a:solidFill>
              </a:rPr>
              <a:t>Extrémisme de droite</a:t>
            </a:r>
          </a:p>
        </p:txBody>
      </p:sp>
      <p:sp>
        <p:nvSpPr>
          <p:cNvPr id="3" name="Espace réservé du texte 2"/>
          <p:cNvSpPr>
            <a:spLocks noGrp="1"/>
          </p:cNvSpPr>
          <p:nvPr>
            <p:ph type="body" idx="1"/>
          </p:nvPr>
        </p:nvSpPr>
        <p:spPr>
          <a:xfrm>
            <a:off x="3893574" y="1205250"/>
            <a:ext cx="7290759" cy="4899600"/>
          </a:xfrm>
        </p:spPr>
        <p:txBody>
          <a:bodyPr/>
          <a:lstStyle/>
          <a:p>
            <a:pPr marL="50800" indent="0" algn="just">
              <a:buNone/>
            </a:pPr>
            <a:r>
              <a:rPr lang="fr-FR" dirty="0"/>
              <a:t>Une forme de radicalisation associée au </a:t>
            </a:r>
            <a:r>
              <a:rPr lang="fr-FR" b="1" dirty="0"/>
              <a:t>fascisme, au </a:t>
            </a:r>
            <a:r>
              <a:rPr lang="fr-FR" b="1" dirty="0" err="1"/>
              <a:t>racialisme</a:t>
            </a:r>
            <a:r>
              <a:rPr lang="fr-FR" b="1" dirty="0"/>
              <a:t>/racisme, au </a:t>
            </a:r>
            <a:r>
              <a:rPr lang="fr-FR" b="1" dirty="0" err="1"/>
              <a:t>suprémacisme</a:t>
            </a:r>
            <a:r>
              <a:rPr lang="fr-FR" b="1" dirty="0"/>
              <a:t> et à l'ultranationalisme</a:t>
            </a:r>
            <a:r>
              <a:rPr lang="fr-FR" dirty="0"/>
              <a:t>.</a:t>
            </a:r>
          </a:p>
          <a:p>
            <a:pPr marL="50800" indent="0" algn="just">
              <a:buNone/>
            </a:pPr>
            <a:r>
              <a:rPr lang="fr-FR" dirty="0"/>
              <a:t>Cette forme de radicalisation se caractérise par la </a:t>
            </a:r>
            <a:r>
              <a:rPr lang="fr-FR" b="1" dirty="0"/>
              <a:t>défense violente d'une identité raciale, ethnique ou pseudo-nationale</a:t>
            </a:r>
            <a:r>
              <a:rPr lang="fr-FR" dirty="0"/>
              <a:t>, et est également associée à une hostilité radicale envers les autorités de l'État, les minorités, les immigrants et/ou les groupes politiques de gauche.</a:t>
            </a:r>
          </a:p>
        </p:txBody>
      </p:sp>
    </p:spTree>
    <p:extLst>
      <p:ext uri="{BB962C8B-B14F-4D97-AF65-F5344CB8AC3E}">
        <p14:creationId xmlns:p14="http://schemas.microsoft.com/office/powerpoint/2010/main" val="3100872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br>
              <a:rPr lang="fr-FR" dirty="0"/>
            </a:br>
            <a:r>
              <a:rPr lang="fr-FR" dirty="0"/>
              <a:t>Avez-vous vu ce film?</a:t>
            </a:r>
          </a:p>
        </p:txBody>
      </p:sp>
      <p:pic>
        <p:nvPicPr>
          <p:cNvPr id="1026" name="Picture 2" descr="Résultat de recherche d'images pour &quot;american history x poster&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0276" y="953728"/>
            <a:ext cx="3638532" cy="5351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520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br>
              <a:rPr lang="fr-FR" b="1" dirty="0">
                <a:solidFill>
                  <a:schemeClr val="tx1"/>
                </a:solidFill>
              </a:rPr>
            </a:br>
            <a:r>
              <a:rPr lang="fr-FR" b="1" dirty="0">
                <a:solidFill>
                  <a:schemeClr val="tx1"/>
                </a:solidFill>
              </a:rPr>
              <a:t>Extrémisme politico-religieux</a:t>
            </a:r>
          </a:p>
        </p:txBody>
      </p:sp>
      <p:sp>
        <p:nvSpPr>
          <p:cNvPr id="3" name="Espace réservé du texte 2"/>
          <p:cNvSpPr>
            <a:spLocks noGrp="1"/>
          </p:cNvSpPr>
          <p:nvPr>
            <p:ph type="body" idx="1"/>
          </p:nvPr>
        </p:nvSpPr>
        <p:spPr/>
        <p:txBody>
          <a:bodyPr/>
          <a:lstStyle/>
          <a:p>
            <a:pPr marL="50800" indent="0" algn="just">
              <a:buNone/>
            </a:pPr>
            <a:r>
              <a:rPr lang="fr-FR" dirty="0"/>
              <a:t>Une forme de radicalisation associée à une </a:t>
            </a:r>
            <a:r>
              <a:rPr lang="fr-FR" b="1" dirty="0"/>
              <a:t>interprétation politique de la religion </a:t>
            </a:r>
            <a:r>
              <a:rPr lang="fr-FR" dirty="0"/>
              <a:t>et à la défense, par des moyens violents, d'une identité religieuse perçue comme étant attaquée (via les conflits internationaux, la politique étrangère, les débats sociaux, etc.) </a:t>
            </a:r>
          </a:p>
          <a:p>
            <a:pPr marL="50800" indent="0" algn="just">
              <a:buNone/>
            </a:pPr>
            <a:endParaRPr lang="fr-FR" dirty="0"/>
          </a:p>
          <a:p>
            <a:pPr marL="50800" indent="0" algn="just">
              <a:buNone/>
            </a:pPr>
            <a:r>
              <a:rPr lang="fr-FR" dirty="0"/>
              <a:t>Toute religion peut engendrer ce type de radicalisation violente.</a:t>
            </a:r>
          </a:p>
        </p:txBody>
      </p:sp>
    </p:spTree>
    <p:extLst>
      <p:ext uri="{BB962C8B-B14F-4D97-AF65-F5344CB8AC3E}">
        <p14:creationId xmlns:p14="http://schemas.microsoft.com/office/powerpoint/2010/main" val="1001882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br>
              <a:rPr lang="fr-FR" dirty="0"/>
            </a:br>
            <a:r>
              <a:rPr lang="fr-FR" dirty="0"/>
              <a:t>Et celui-là?</a:t>
            </a:r>
          </a:p>
        </p:txBody>
      </p:sp>
      <p:pic>
        <p:nvPicPr>
          <p:cNvPr id="1026" name="Picture 2" descr="Résultat de recherche d'images pour &quot;vol 93 film&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5226" y="973393"/>
            <a:ext cx="3989439" cy="5319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980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br>
              <a:rPr lang="fr-FR" b="1" dirty="0">
                <a:solidFill>
                  <a:schemeClr val="tx1"/>
                </a:solidFill>
              </a:rPr>
            </a:br>
            <a:r>
              <a:rPr lang="fr-FR" b="1" dirty="0">
                <a:solidFill>
                  <a:schemeClr val="tx1"/>
                </a:solidFill>
              </a:rPr>
              <a:t>Extrémisme de gauche</a:t>
            </a:r>
          </a:p>
        </p:txBody>
      </p:sp>
      <p:sp>
        <p:nvSpPr>
          <p:cNvPr id="3" name="Espace réservé du texte 2"/>
          <p:cNvSpPr>
            <a:spLocks noGrp="1"/>
          </p:cNvSpPr>
          <p:nvPr>
            <p:ph type="body" idx="1"/>
          </p:nvPr>
        </p:nvSpPr>
        <p:spPr>
          <a:xfrm>
            <a:off x="3755923" y="1038102"/>
            <a:ext cx="7428410" cy="4899600"/>
          </a:xfrm>
        </p:spPr>
        <p:txBody>
          <a:bodyPr/>
          <a:lstStyle/>
          <a:p>
            <a:pPr marL="50800" indent="0" algn="just">
              <a:buNone/>
            </a:pPr>
            <a:r>
              <a:rPr lang="fr-FR" dirty="0"/>
              <a:t>Une forme de radicalisation qui se concentre principalement sur les </a:t>
            </a:r>
            <a:r>
              <a:rPr lang="fr-FR" b="1" dirty="0"/>
              <a:t>revendications anticapitalistes</a:t>
            </a:r>
            <a:r>
              <a:rPr lang="fr-FR" dirty="0"/>
              <a:t> et appelle à la transformation des systèmes politiques considérés comme responsables de la production d'inégalités sociales, et qui peut en fin de compte employer des moyens violents pour faire avancer sa cause. Cette catégorie comprend les groupes anarchistes, maoïstes, trotskystes et marxistes-léninistes qui utilisent la violence pour défendre leur cause.</a:t>
            </a:r>
          </a:p>
        </p:txBody>
      </p:sp>
    </p:spTree>
    <p:extLst>
      <p:ext uri="{BB962C8B-B14F-4D97-AF65-F5344CB8AC3E}">
        <p14:creationId xmlns:p14="http://schemas.microsoft.com/office/powerpoint/2010/main" val="3665208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br>
              <a:rPr lang="fr-FR" dirty="0"/>
            </a:br>
            <a:r>
              <a:rPr lang="fr-FR" dirty="0"/>
              <a:t>Et celui-ci?</a:t>
            </a:r>
          </a:p>
        </p:txBody>
      </p:sp>
      <p:pic>
        <p:nvPicPr>
          <p:cNvPr id="2052" name="Picture 4" descr="Résultat de recherche d'images pour &quot;goodbye lenin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4040" y="943895"/>
            <a:ext cx="4017507" cy="535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871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br>
              <a:rPr lang="fr-FR" dirty="0"/>
            </a:br>
            <a:r>
              <a:rPr lang="fr-FR" b="1" dirty="0">
                <a:solidFill>
                  <a:schemeClr val="tx1"/>
                </a:solidFill>
              </a:rPr>
              <a:t>Extrémisme à thème unique</a:t>
            </a:r>
          </a:p>
        </p:txBody>
      </p:sp>
      <p:sp>
        <p:nvSpPr>
          <p:cNvPr id="3" name="Espace réservé du texte 2"/>
          <p:cNvSpPr>
            <a:spLocks noGrp="1"/>
          </p:cNvSpPr>
          <p:nvPr>
            <p:ph type="body" idx="1"/>
          </p:nvPr>
        </p:nvSpPr>
        <p:spPr>
          <a:xfrm>
            <a:off x="3883742" y="1205250"/>
            <a:ext cx="7300591" cy="4899600"/>
          </a:xfrm>
        </p:spPr>
        <p:txBody>
          <a:bodyPr/>
          <a:lstStyle/>
          <a:p>
            <a:pPr marL="50800" indent="0" algn="just">
              <a:buNone/>
            </a:pPr>
            <a:r>
              <a:rPr lang="fr-FR" sz="2400" dirty="0"/>
              <a:t>Une forme de radicalisation essentiellement motivée par </a:t>
            </a:r>
            <a:r>
              <a:rPr lang="fr-FR" sz="2400" b="1" dirty="0"/>
              <a:t>une seule question</a:t>
            </a:r>
            <a:r>
              <a:rPr lang="fr-FR" sz="2400" dirty="0"/>
              <a:t>. </a:t>
            </a:r>
          </a:p>
          <a:p>
            <a:pPr marL="50800" indent="0" algn="just">
              <a:buNone/>
            </a:pPr>
            <a:r>
              <a:rPr lang="fr-FR" sz="2400" dirty="0"/>
              <a:t>Cette catégorie comprend : les groupes radicaux de </a:t>
            </a:r>
            <a:r>
              <a:rPr lang="fr-FR" sz="2400" b="1" dirty="0"/>
              <a:t>défense de l'environnement </a:t>
            </a:r>
            <a:r>
              <a:rPr lang="fr-FR" sz="2400" dirty="0"/>
              <a:t>ou des </a:t>
            </a:r>
            <a:r>
              <a:rPr lang="fr-FR" sz="2400" b="1" dirty="0"/>
              <a:t>droits des animaux</a:t>
            </a:r>
            <a:r>
              <a:rPr lang="fr-FR" sz="2400" dirty="0"/>
              <a:t>, les extrémistes </a:t>
            </a:r>
            <a:r>
              <a:rPr lang="fr-FR" sz="2400" b="1" dirty="0"/>
              <a:t>anti-avortement</a:t>
            </a:r>
            <a:r>
              <a:rPr lang="fr-FR" sz="2400" dirty="0"/>
              <a:t>, certains mouvements </a:t>
            </a:r>
            <a:r>
              <a:rPr lang="fr-FR" sz="2400" b="1" dirty="0" err="1"/>
              <a:t>anti-gay</a:t>
            </a:r>
            <a:r>
              <a:rPr lang="fr-FR" sz="2400" b="1" dirty="0"/>
              <a:t>/</a:t>
            </a:r>
            <a:r>
              <a:rPr lang="fr-FR" sz="2400" b="1" dirty="0" err="1"/>
              <a:t>anti-féministes</a:t>
            </a:r>
            <a:r>
              <a:rPr lang="fr-FR" sz="2400" dirty="0"/>
              <a:t>, et les mouvements extrémistes ultra-individualistes ou indépendants qui utilisent la violence pour promouvoir leurs causes. </a:t>
            </a:r>
          </a:p>
          <a:p>
            <a:pPr marL="50800" indent="0" algn="just">
              <a:buNone/>
            </a:pPr>
            <a:r>
              <a:rPr lang="fr-FR" sz="2400" dirty="0"/>
              <a:t>Les meurtriers de masse dont les motivations sont partiellement ou totalement idéologiques peuvent également entrer dans cette catégorie.</a:t>
            </a:r>
          </a:p>
        </p:txBody>
      </p:sp>
    </p:spTree>
    <p:extLst>
      <p:ext uri="{BB962C8B-B14F-4D97-AF65-F5344CB8AC3E}">
        <p14:creationId xmlns:p14="http://schemas.microsoft.com/office/powerpoint/2010/main" val="1347668710"/>
      </p:ext>
    </p:extLst>
  </p:cSld>
  <p:clrMapOvr>
    <a:masterClrMapping/>
  </p:clrMapOvr>
</p:sld>
</file>

<file path=ppt/theme/theme1.xml><?xml version="1.0" encoding="utf-8"?>
<a:theme xmlns:a="http://schemas.openxmlformats.org/drawingml/2006/main" name="Lysande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TotalTime>
  <Words>435</Words>
  <Application>Microsoft Office PowerPoint</Application>
  <PresentationFormat>Widescreen</PresentationFormat>
  <Paragraphs>26</Paragraphs>
  <Slides>11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Source Sans Pro</vt:lpstr>
      <vt:lpstr>Tahoma</vt:lpstr>
      <vt:lpstr>Roboto Slab</vt:lpstr>
      <vt:lpstr>Georgia</vt:lpstr>
      <vt:lpstr>Lysander template</vt:lpstr>
      <vt:lpstr>Qu’est-ce que l’extremisme?</vt:lpstr>
      <vt:lpstr> Tentative de définition</vt:lpstr>
      <vt:lpstr> Extrémisme de droite</vt:lpstr>
      <vt:lpstr> Avez-vous vu ce film?</vt:lpstr>
      <vt:lpstr> Extrémisme politico-religieux</vt:lpstr>
      <vt:lpstr> Et celui-là?</vt:lpstr>
      <vt:lpstr> Extrémisme de gauche</vt:lpstr>
      <vt:lpstr> Et celui-ci?</vt:lpstr>
      <vt:lpstr> Extrémisme à thème unique</vt:lpstr>
      <vt:lpstr>Et enfin, vous avez vu ce film là?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E-seniors</dc:creator>
  <cp:lastModifiedBy>FIPL26</cp:lastModifiedBy>
  <cp:revision>18</cp:revision>
  <dcterms:modified xsi:type="dcterms:W3CDTF">2020-10-01T09:36:28Z</dcterms:modified>
</cp:coreProperties>
</file>